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media/image72.jpg" ContentType="image/jpg"/>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2" r:id="rId2"/>
    <p:sldMasterId id="2147483699" r:id="rId3"/>
    <p:sldMasterId id="2147483713" r:id="rId4"/>
  </p:sldMasterIdLst>
  <p:notesMasterIdLst>
    <p:notesMasterId r:id="rId78"/>
  </p:notesMasterIdLst>
  <p:handoutMasterIdLst>
    <p:handoutMasterId r:id="rId79"/>
  </p:handoutMasterIdLst>
  <p:sldIdLst>
    <p:sldId id="304" r:id="rId5"/>
    <p:sldId id="1569" r:id="rId6"/>
    <p:sldId id="312" r:id="rId7"/>
    <p:sldId id="282" r:id="rId8"/>
    <p:sldId id="1461" r:id="rId9"/>
    <p:sldId id="1462" r:id="rId10"/>
    <p:sldId id="1463" r:id="rId11"/>
    <p:sldId id="316" r:id="rId12"/>
    <p:sldId id="1562" r:id="rId13"/>
    <p:sldId id="306" r:id="rId14"/>
    <p:sldId id="471" r:id="rId15"/>
    <p:sldId id="303" r:id="rId16"/>
    <p:sldId id="1549" r:id="rId17"/>
    <p:sldId id="305" r:id="rId18"/>
    <p:sldId id="292" r:id="rId19"/>
    <p:sldId id="293" r:id="rId20"/>
    <p:sldId id="294" r:id="rId21"/>
    <p:sldId id="1555" r:id="rId22"/>
    <p:sldId id="1556" r:id="rId23"/>
    <p:sldId id="310" r:id="rId24"/>
    <p:sldId id="472" r:id="rId25"/>
    <p:sldId id="307" r:id="rId26"/>
    <p:sldId id="1550" r:id="rId27"/>
    <p:sldId id="311" r:id="rId28"/>
    <p:sldId id="1551" r:id="rId29"/>
    <p:sldId id="1552" r:id="rId30"/>
    <p:sldId id="1553" r:id="rId31"/>
    <p:sldId id="1563" r:id="rId32"/>
    <p:sldId id="1564" r:id="rId33"/>
    <p:sldId id="1565" r:id="rId34"/>
    <p:sldId id="1566" r:id="rId35"/>
    <p:sldId id="1567" r:id="rId36"/>
    <p:sldId id="1554" r:id="rId37"/>
    <p:sldId id="308" r:id="rId38"/>
    <p:sldId id="475" r:id="rId39"/>
    <p:sldId id="1557" r:id="rId40"/>
    <p:sldId id="1558" r:id="rId41"/>
    <p:sldId id="1559" r:id="rId42"/>
    <p:sldId id="1560" r:id="rId43"/>
    <p:sldId id="1579" r:id="rId44"/>
    <p:sldId id="1580" r:id="rId45"/>
    <p:sldId id="1561" r:id="rId46"/>
    <p:sldId id="1573" r:id="rId47"/>
    <p:sldId id="1571" r:id="rId48"/>
    <p:sldId id="299" r:id="rId49"/>
    <p:sldId id="300" r:id="rId50"/>
    <p:sldId id="302" r:id="rId51"/>
    <p:sldId id="1574" r:id="rId52"/>
    <p:sldId id="1575" r:id="rId53"/>
    <p:sldId id="309" r:id="rId54"/>
    <p:sldId id="1576" r:id="rId55"/>
    <p:sldId id="1577" r:id="rId56"/>
    <p:sldId id="1578" r:id="rId57"/>
    <p:sldId id="313" r:id="rId58"/>
    <p:sldId id="478" r:id="rId59"/>
    <p:sldId id="1457" r:id="rId60"/>
    <p:sldId id="550" r:id="rId61"/>
    <p:sldId id="1458" r:id="rId62"/>
    <p:sldId id="1459" r:id="rId63"/>
    <p:sldId id="1568" r:id="rId64"/>
    <p:sldId id="314" r:id="rId65"/>
    <p:sldId id="291" r:id="rId66"/>
    <p:sldId id="1464" r:id="rId67"/>
    <p:sldId id="321" r:id="rId68"/>
    <p:sldId id="315" r:id="rId69"/>
    <p:sldId id="322" r:id="rId70"/>
    <p:sldId id="1544" r:id="rId71"/>
    <p:sldId id="1460" r:id="rId72"/>
    <p:sldId id="1545" r:id="rId73"/>
    <p:sldId id="1546" r:id="rId74"/>
    <p:sldId id="317" r:id="rId75"/>
    <p:sldId id="1547" r:id="rId76"/>
    <p:sldId id="276" r:id="rId77"/>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5B"/>
    <a:srgbClr val="EA1F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56250" autoAdjust="0"/>
  </p:normalViewPr>
  <p:slideViewPr>
    <p:cSldViewPr snapToGrid="0">
      <p:cViewPr varScale="1">
        <p:scale>
          <a:sx n="53" d="100"/>
          <a:sy n="53" d="100"/>
        </p:scale>
        <p:origin x="1902" y="66"/>
      </p:cViewPr>
      <p:guideLst/>
    </p:cSldViewPr>
  </p:slideViewPr>
  <p:notesTextViewPr>
    <p:cViewPr>
      <p:scale>
        <a:sx n="3" d="2"/>
        <a:sy n="3" d="2"/>
      </p:scale>
      <p:origin x="0" y="0"/>
    </p:cViewPr>
  </p:notesTextViewPr>
  <p:sorterViewPr>
    <p:cViewPr varScale="1">
      <p:scale>
        <a:sx n="100" d="100"/>
        <a:sy n="100" d="100"/>
      </p:scale>
      <p:origin x="0" y="-1640"/>
    </p:cViewPr>
  </p:sorterViewPr>
  <p:notesViewPr>
    <p:cSldViewPr snapToGrid="0">
      <p:cViewPr varScale="1">
        <p:scale>
          <a:sx n="71" d="100"/>
          <a:sy n="71" d="100"/>
        </p:scale>
        <p:origin x="5264" y="6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EFAED71-D0D0-6981-422B-A0DA2DAFECB3}"/>
              </a:ext>
            </a:extLst>
          </p:cNvPr>
          <p:cNvSpPr>
            <a:spLocks noGrp="1"/>
          </p:cNvSpPr>
          <p:nvPr>
            <p:ph type="hdr" sz="quarter"/>
          </p:nvPr>
        </p:nvSpPr>
        <p:spPr>
          <a:xfrm>
            <a:off x="0" y="1"/>
            <a:ext cx="3170583" cy="482027"/>
          </a:xfrm>
          <a:prstGeom prst="rect">
            <a:avLst/>
          </a:prstGeom>
        </p:spPr>
        <p:txBody>
          <a:bodyPr vert="horz" lIns="94855" tIns="47427" rIns="94855" bIns="47427" rtlCol="0"/>
          <a:lstStyle>
            <a:lvl1pPr algn="l">
              <a:defRPr sz="1200"/>
            </a:lvl1pPr>
          </a:lstStyle>
          <a:p>
            <a:endParaRPr lang="en-US"/>
          </a:p>
        </p:txBody>
      </p:sp>
      <p:sp>
        <p:nvSpPr>
          <p:cNvPr id="3" name="Date Placeholder 2">
            <a:extLst>
              <a:ext uri="{FF2B5EF4-FFF2-40B4-BE49-F238E27FC236}">
                <a16:creationId xmlns:a16="http://schemas.microsoft.com/office/drawing/2014/main" id="{8D77DCBD-1ED1-950C-8580-0FB3EF076169}"/>
              </a:ext>
            </a:extLst>
          </p:cNvPr>
          <p:cNvSpPr>
            <a:spLocks noGrp="1"/>
          </p:cNvSpPr>
          <p:nvPr>
            <p:ph type="dt" sz="quarter" idx="1"/>
          </p:nvPr>
        </p:nvSpPr>
        <p:spPr>
          <a:xfrm>
            <a:off x="4142963" y="1"/>
            <a:ext cx="3170583" cy="482027"/>
          </a:xfrm>
          <a:prstGeom prst="rect">
            <a:avLst/>
          </a:prstGeom>
        </p:spPr>
        <p:txBody>
          <a:bodyPr vert="horz" lIns="94855" tIns="47427" rIns="94855" bIns="47427" rtlCol="0"/>
          <a:lstStyle>
            <a:lvl1pPr algn="r">
              <a:defRPr sz="1200"/>
            </a:lvl1pPr>
          </a:lstStyle>
          <a:p>
            <a:fld id="{F37363B2-310E-40E8-B1C8-F3CD04811E5E}" type="datetimeFigureOut">
              <a:rPr lang="en-US" smtClean="0"/>
              <a:t>5/27/2026</a:t>
            </a:fld>
            <a:endParaRPr lang="en-US"/>
          </a:p>
        </p:txBody>
      </p:sp>
      <p:sp>
        <p:nvSpPr>
          <p:cNvPr id="4" name="Footer Placeholder 3">
            <a:extLst>
              <a:ext uri="{FF2B5EF4-FFF2-40B4-BE49-F238E27FC236}">
                <a16:creationId xmlns:a16="http://schemas.microsoft.com/office/drawing/2014/main" id="{86A79447-C826-AC16-F672-EB26892C9F26}"/>
              </a:ext>
            </a:extLst>
          </p:cNvPr>
          <p:cNvSpPr>
            <a:spLocks noGrp="1"/>
          </p:cNvSpPr>
          <p:nvPr>
            <p:ph type="ftr" sz="quarter" idx="2"/>
          </p:nvPr>
        </p:nvSpPr>
        <p:spPr>
          <a:xfrm>
            <a:off x="0" y="9119173"/>
            <a:ext cx="3170583" cy="482027"/>
          </a:xfrm>
          <a:prstGeom prst="rect">
            <a:avLst/>
          </a:prstGeom>
        </p:spPr>
        <p:txBody>
          <a:bodyPr vert="horz" lIns="94855" tIns="47427" rIns="94855" bIns="47427"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993D717-9BEB-5D99-A0DB-951E7C33D99E}"/>
              </a:ext>
            </a:extLst>
          </p:cNvPr>
          <p:cNvSpPr>
            <a:spLocks noGrp="1"/>
          </p:cNvSpPr>
          <p:nvPr>
            <p:ph type="sldNum" sz="quarter" idx="3"/>
          </p:nvPr>
        </p:nvSpPr>
        <p:spPr>
          <a:xfrm>
            <a:off x="4142963" y="9119173"/>
            <a:ext cx="3170583" cy="482027"/>
          </a:xfrm>
          <a:prstGeom prst="rect">
            <a:avLst/>
          </a:prstGeom>
        </p:spPr>
        <p:txBody>
          <a:bodyPr vert="horz" lIns="94855" tIns="47427" rIns="94855" bIns="47427" rtlCol="0" anchor="b"/>
          <a:lstStyle>
            <a:lvl1pPr algn="r">
              <a:defRPr sz="1200"/>
            </a:lvl1pPr>
          </a:lstStyle>
          <a:p>
            <a:fld id="{58BD4FB1-5D6F-408F-83B0-8011F77F417E}" type="slidenum">
              <a:rPr lang="en-US" smtClean="0"/>
              <a:t>‹#›</a:t>
            </a:fld>
            <a:endParaRPr lang="en-US"/>
          </a:p>
        </p:txBody>
      </p:sp>
    </p:spTree>
    <p:extLst>
      <p:ext uri="{BB962C8B-B14F-4D97-AF65-F5344CB8AC3E}">
        <p14:creationId xmlns:p14="http://schemas.microsoft.com/office/powerpoint/2010/main" val="3278560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70583" cy="482027"/>
          </a:xfrm>
          <a:prstGeom prst="rect">
            <a:avLst/>
          </a:prstGeom>
        </p:spPr>
        <p:txBody>
          <a:bodyPr vert="horz" lIns="94855" tIns="47427" rIns="94855" bIns="47427" rtlCol="0"/>
          <a:lstStyle>
            <a:lvl1pPr algn="l">
              <a:defRPr sz="1200"/>
            </a:lvl1pPr>
          </a:lstStyle>
          <a:p>
            <a:endParaRPr lang="en-US"/>
          </a:p>
        </p:txBody>
      </p:sp>
      <p:sp>
        <p:nvSpPr>
          <p:cNvPr id="3" name="Date Placeholder 2"/>
          <p:cNvSpPr>
            <a:spLocks noGrp="1"/>
          </p:cNvSpPr>
          <p:nvPr>
            <p:ph type="dt" idx="1"/>
          </p:nvPr>
        </p:nvSpPr>
        <p:spPr>
          <a:xfrm>
            <a:off x="4142963" y="1"/>
            <a:ext cx="3170583" cy="482027"/>
          </a:xfrm>
          <a:prstGeom prst="rect">
            <a:avLst/>
          </a:prstGeom>
        </p:spPr>
        <p:txBody>
          <a:bodyPr vert="horz" lIns="94855" tIns="47427" rIns="94855" bIns="47427" rtlCol="0"/>
          <a:lstStyle>
            <a:lvl1pPr algn="r">
              <a:defRPr sz="1200"/>
            </a:lvl1pPr>
          </a:lstStyle>
          <a:p>
            <a:fld id="{FEA8EACB-E074-4C80-B0F9-BB04393D8E52}" type="datetimeFigureOut">
              <a:rPr lang="en-US" smtClean="0"/>
              <a:t>5/27/2026</a:t>
            </a:fld>
            <a:endParaRPr lang="en-US"/>
          </a:p>
        </p:txBody>
      </p:sp>
      <p:sp>
        <p:nvSpPr>
          <p:cNvPr id="4" name="Slide Image Placeholder 3"/>
          <p:cNvSpPr>
            <a:spLocks noGrp="1" noRot="1" noChangeAspect="1"/>
          </p:cNvSpPr>
          <p:nvPr>
            <p:ph type="sldImg" idx="2"/>
          </p:nvPr>
        </p:nvSpPr>
        <p:spPr>
          <a:xfrm>
            <a:off x="779463" y="1200150"/>
            <a:ext cx="5756275" cy="3238500"/>
          </a:xfrm>
          <a:prstGeom prst="rect">
            <a:avLst/>
          </a:prstGeom>
          <a:noFill/>
          <a:ln w="12700">
            <a:solidFill>
              <a:prstClr val="black"/>
            </a:solidFill>
          </a:ln>
        </p:spPr>
        <p:txBody>
          <a:bodyPr vert="horz" lIns="94855" tIns="47427" rIns="94855" bIns="47427" rtlCol="0" anchor="ctr"/>
          <a:lstStyle/>
          <a:p>
            <a:endParaRPr lang="en-US"/>
          </a:p>
        </p:txBody>
      </p:sp>
      <p:sp>
        <p:nvSpPr>
          <p:cNvPr id="5" name="Notes Placeholder 4"/>
          <p:cNvSpPr>
            <a:spLocks noGrp="1"/>
          </p:cNvSpPr>
          <p:nvPr>
            <p:ph type="body" sz="quarter" idx="3"/>
          </p:nvPr>
        </p:nvSpPr>
        <p:spPr>
          <a:xfrm>
            <a:off x="732183" y="4620251"/>
            <a:ext cx="5850835" cy="3780800"/>
          </a:xfrm>
          <a:prstGeom prst="rect">
            <a:avLst/>
          </a:prstGeom>
        </p:spPr>
        <p:txBody>
          <a:bodyPr vert="horz" lIns="94855" tIns="47427" rIns="94855" bIns="474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173"/>
            <a:ext cx="3170583" cy="482027"/>
          </a:xfrm>
          <a:prstGeom prst="rect">
            <a:avLst/>
          </a:prstGeom>
        </p:spPr>
        <p:txBody>
          <a:bodyPr vert="horz" lIns="94855" tIns="47427" rIns="94855" bIns="47427" rtlCol="0" anchor="b"/>
          <a:lstStyle>
            <a:lvl1pPr algn="l">
              <a:defRPr sz="1200"/>
            </a:lvl1pPr>
          </a:lstStyle>
          <a:p>
            <a:endParaRPr lang="en-US"/>
          </a:p>
        </p:txBody>
      </p:sp>
      <p:sp>
        <p:nvSpPr>
          <p:cNvPr id="7" name="Slide Number Placeholder 6"/>
          <p:cNvSpPr>
            <a:spLocks noGrp="1"/>
          </p:cNvSpPr>
          <p:nvPr>
            <p:ph type="sldNum" sz="quarter" idx="5"/>
          </p:nvPr>
        </p:nvSpPr>
        <p:spPr>
          <a:xfrm>
            <a:off x="4142963" y="9119173"/>
            <a:ext cx="3170583" cy="482027"/>
          </a:xfrm>
          <a:prstGeom prst="rect">
            <a:avLst/>
          </a:prstGeom>
        </p:spPr>
        <p:txBody>
          <a:bodyPr vert="horz" lIns="94855" tIns="47427" rIns="94855" bIns="47427" rtlCol="0" anchor="b"/>
          <a:lstStyle>
            <a:lvl1pPr algn="r">
              <a:defRPr sz="1200"/>
            </a:lvl1pPr>
          </a:lstStyle>
          <a:p>
            <a:fld id="{C00A3026-D0F2-425A-AEC9-D51297609FDD}" type="slidenum">
              <a:rPr lang="en-US" smtClean="0"/>
              <a:t>‹#›</a:t>
            </a:fld>
            <a:endParaRPr lang="en-US"/>
          </a:p>
        </p:txBody>
      </p:sp>
    </p:spTree>
    <p:extLst>
      <p:ext uri="{BB962C8B-B14F-4D97-AF65-F5344CB8AC3E}">
        <p14:creationId xmlns:p14="http://schemas.microsoft.com/office/powerpoint/2010/main" val="3683057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411" fontAlgn="base">
              <a:spcBef>
                <a:spcPct val="30000"/>
              </a:spcBef>
              <a:spcAft>
                <a:spcPct val="0"/>
              </a:spcAft>
              <a:defRPr/>
            </a:pPr>
            <a:r>
              <a:rPr lang="en-US" altLang="en-US" dirty="0">
                <a:solidFill>
                  <a:prstClr val="black"/>
                </a:solidFill>
                <a:latin typeface="Calibri"/>
              </a:rPr>
              <a:t>This PowerPoint presentation from the National Federation of State High School Associations (NFHS) covers the following:</a:t>
            </a:r>
          </a:p>
          <a:p>
            <a:pPr defTabSz="948411" fontAlgn="base">
              <a:spcBef>
                <a:spcPct val="30000"/>
              </a:spcBef>
              <a:spcAft>
                <a:spcPct val="0"/>
              </a:spcAft>
              <a:buFont typeface="Wingdings" panose="05000000000000000000" pitchFamily="2" charset="2"/>
              <a:buChar char="ü"/>
              <a:defRPr/>
            </a:pPr>
            <a:r>
              <a:rPr lang="en-US" altLang="en-US" dirty="0">
                <a:solidFill>
                  <a:prstClr val="black"/>
                </a:solidFill>
                <a:latin typeface="Calibri"/>
              </a:rPr>
              <a:t>  2026 NFHS Football Rules Changes-</a:t>
            </a:r>
          </a:p>
          <a:p>
            <a:pPr defTabSz="948411" fontAlgn="base">
              <a:spcBef>
                <a:spcPct val="30000"/>
              </a:spcBef>
              <a:spcAft>
                <a:spcPct val="0"/>
              </a:spcAft>
              <a:buFont typeface="Wingdings" panose="05000000000000000000" pitchFamily="2" charset="2"/>
              <a:buChar char="ü"/>
              <a:defRPr/>
            </a:pPr>
            <a:r>
              <a:rPr lang="en-US" altLang="en-US" dirty="0">
                <a:solidFill>
                  <a:prstClr val="black"/>
                </a:solidFill>
                <a:latin typeface="Calibri"/>
              </a:rPr>
              <a:t>  2026 NFHS Football Editorial Changes-</a:t>
            </a:r>
          </a:p>
          <a:p>
            <a:pPr defTabSz="948411" fontAlgn="base">
              <a:spcBef>
                <a:spcPct val="30000"/>
              </a:spcBef>
              <a:spcAft>
                <a:spcPct val="0"/>
              </a:spcAft>
              <a:buFont typeface="Wingdings" panose="05000000000000000000" pitchFamily="2" charset="2"/>
              <a:buChar char="ü"/>
              <a:defRPr/>
            </a:pPr>
            <a:r>
              <a:rPr lang="en-US" altLang="en-US" dirty="0">
                <a:solidFill>
                  <a:prstClr val="black"/>
                </a:solidFill>
                <a:latin typeface="Calibri"/>
              </a:rPr>
              <a:t>  2026 NFHS Football Points of Emphasis-</a:t>
            </a:r>
          </a:p>
          <a:p>
            <a:pPr defTabSz="948411" fontAlgn="base">
              <a:spcBef>
                <a:spcPct val="30000"/>
              </a:spcBef>
              <a:spcAft>
                <a:spcPct val="0"/>
              </a:spcAft>
              <a:buFont typeface="Wingdings" panose="05000000000000000000" pitchFamily="2" charset="2"/>
              <a:buChar char="ü"/>
              <a:defRPr/>
            </a:pPr>
            <a:r>
              <a:rPr lang="en-US" altLang="en-US" dirty="0">
                <a:solidFill>
                  <a:prstClr val="black"/>
                </a:solidFill>
                <a:latin typeface="Calibri"/>
              </a:rPr>
              <a:t>  2026 NFHS Football Rules Reminders-</a:t>
            </a:r>
          </a:p>
          <a:p>
            <a:pPr defTabSz="948411" fontAlgn="base">
              <a:spcBef>
                <a:spcPct val="30000"/>
              </a:spcBef>
              <a:spcAft>
                <a:spcPct val="0"/>
              </a:spcAft>
              <a:buFont typeface="Wingdings" panose="05000000000000000000" pitchFamily="2" charset="2"/>
              <a:buChar char="ü"/>
              <a:defRPr/>
            </a:pPr>
            <a:r>
              <a:rPr lang="en-US" altLang="en-US">
                <a:solidFill>
                  <a:prstClr val="black"/>
                </a:solidFill>
                <a:latin typeface="Calibri"/>
              </a:rPr>
              <a:t>  2026 and 2027 </a:t>
            </a:r>
            <a:r>
              <a:rPr lang="en-US" altLang="en-US" dirty="0">
                <a:solidFill>
                  <a:prstClr val="black"/>
                </a:solidFill>
                <a:latin typeface="Calibri"/>
              </a:rPr>
              <a:t>NFHS Football Game Officials Manual Changes- </a:t>
            </a:r>
          </a:p>
          <a:p>
            <a:pPr defTabSz="948411" fontAlgn="base">
              <a:spcBef>
                <a:spcPct val="30000"/>
              </a:spcBef>
              <a:spcAft>
                <a:spcPct val="0"/>
              </a:spcAft>
              <a:buFont typeface="Wingdings" panose="05000000000000000000" pitchFamily="2" charset="2"/>
              <a:buChar char="ü"/>
              <a:defRPr/>
            </a:pPr>
            <a:r>
              <a:rPr lang="en-US" altLang="en-US" dirty="0">
                <a:solidFill>
                  <a:prstClr val="black"/>
                </a:solidFill>
                <a:latin typeface="Calibri"/>
              </a:rPr>
              <a:t>  2026-27 NFHS Football Information-</a:t>
            </a: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1</a:t>
            </a:fld>
            <a:endParaRPr lang="en-US"/>
          </a:p>
        </p:txBody>
      </p:sp>
    </p:spTree>
    <p:extLst>
      <p:ext uri="{BB962C8B-B14F-4D97-AF65-F5344CB8AC3E}">
        <p14:creationId xmlns:p14="http://schemas.microsoft.com/office/powerpoint/2010/main" val="381710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10</a:t>
            </a:fld>
            <a:endParaRPr lang="en-US"/>
          </a:p>
        </p:txBody>
      </p:sp>
    </p:spTree>
    <p:extLst>
      <p:ext uri="{BB962C8B-B14F-4D97-AF65-F5344CB8AC3E}">
        <p14:creationId xmlns:p14="http://schemas.microsoft.com/office/powerpoint/2010/main" val="2388055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6764">
              <a:buFont typeface="Wingdings" pitchFamily="2" charset="2"/>
              <a:buChar char="v"/>
              <a:defRPr/>
            </a:pPr>
            <a:r>
              <a:rPr lang="en-US" b="1" u="sng" dirty="0">
                <a:solidFill>
                  <a:prstClr val="black"/>
                </a:solidFill>
                <a:latin typeface="Calibri" panose="020F0502020204030204" pitchFamily="34" charset="0"/>
                <a:ea typeface="Calibri" panose="020F0502020204030204" pitchFamily="34" charset="0"/>
                <a:cs typeface="Calibri" panose="020F0502020204030204" pitchFamily="34" charset="0"/>
              </a:rPr>
              <a:t>Comment on Slide:</a:t>
            </a:r>
            <a:endParaRPr lang="en-US"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946764">
              <a:defRPr/>
            </a:pPr>
            <a:endParaRPr lang="en-US"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946764">
              <a:defRPr/>
            </a:pPr>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This statement appears at the bottom of page three in the 2026 NFHS Football Rules Book.</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11</a:t>
            </a:fld>
            <a:endParaRPr lang="en-US"/>
          </a:p>
        </p:txBody>
      </p:sp>
    </p:spTree>
    <p:extLst>
      <p:ext uri="{BB962C8B-B14F-4D97-AF65-F5344CB8AC3E}">
        <p14:creationId xmlns:p14="http://schemas.microsoft.com/office/powerpoint/2010/main" val="1447732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04778" fontAlgn="base">
              <a:spcBef>
                <a:spcPct val="30000"/>
              </a:spcBef>
              <a:spcAft>
                <a:spcPct val="0"/>
              </a:spcAft>
              <a:buFont typeface="Wingdings" panose="05000000000000000000" pitchFamily="2" charset="2"/>
              <a:buChar char="v"/>
              <a:defRPr/>
            </a:pPr>
            <a:r>
              <a:rPr lang="en-US" altLang="en-US" sz="1100" b="1" u="sng" dirty="0">
                <a:solidFill>
                  <a:prstClr val="black"/>
                </a:solidFill>
                <a:latin typeface="Calibri" panose="020F0502020204030204" pitchFamily="34" charset="0"/>
                <a:ea typeface="Calibri" panose="020F0502020204030204" pitchFamily="34" charset="0"/>
                <a:cs typeface="Calibri" panose="020F0502020204030204" pitchFamily="34" charset="0"/>
              </a:rPr>
              <a:t>RULE CHANGE</a:t>
            </a:r>
            <a:r>
              <a:rPr lang="en-US" altLang="en-US" sz="1100" b="1" dirty="0">
                <a:solidFill>
                  <a:prstClr val="black"/>
                </a:solidFill>
                <a:latin typeface="Calibri" panose="020F0502020204030204" pitchFamily="34" charset="0"/>
                <a:ea typeface="Calibri" panose="020F0502020204030204" pitchFamily="34" charset="0"/>
                <a:cs typeface="Calibri" panose="020F0502020204030204" pitchFamily="34" charset="0"/>
              </a:rPr>
              <a:t>:</a:t>
            </a:r>
            <a:endParaRPr lang="en-US" altLang="en-US" sz="13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1004778" fontAlgn="base">
              <a:spcBef>
                <a:spcPct val="30000"/>
              </a:spcBef>
              <a:spcAft>
                <a:spcPct val="0"/>
              </a:spcAft>
              <a:defRPr/>
            </a:pPr>
            <a:endParaRPr lang="en-US" altLang="en-US" sz="13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1004778" fontAlgn="base">
              <a:spcBef>
                <a:spcPct val="30000"/>
              </a:spcBef>
              <a:spcAft>
                <a:spcPct val="0"/>
              </a:spcAft>
              <a:defRPr/>
            </a:pPr>
            <a:r>
              <a:rPr lang="en-US" altLang="en-US" sz="1300" b="1" dirty="0">
                <a:solidFill>
                  <a:prstClr val="black"/>
                </a:solidFill>
                <a:latin typeface="Calibri" panose="020F0502020204030204" pitchFamily="34" charset="0"/>
                <a:ea typeface="Calibri" panose="020F0502020204030204" pitchFamily="34" charset="0"/>
                <a:cs typeface="Calibri" panose="020F0502020204030204" pitchFamily="34" charset="0"/>
              </a:rPr>
              <a:t>RULE 1 – SECTION 5  PLAYER EQUIPMENT                                                     </a:t>
            </a:r>
          </a:p>
          <a:p>
            <a:pPr defTabSz="1004778" eaLnBrk="0" fontAlgn="base" hangingPunct="0">
              <a:spcBef>
                <a:spcPct val="30000"/>
              </a:spcBef>
              <a:spcAft>
                <a:spcPct val="0"/>
              </a:spcAft>
              <a:defRPr/>
            </a:pPr>
            <a:endParaRPr lang="en-US" altLang="en-US" sz="13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r>
              <a:rPr lang="en-US" sz="1300" b="1" dirty="0">
                <a:latin typeface="Calibri" panose="020F0502020204030204" pitchFamily="34" charset="0"/>
                <a:ea typeface="Calibri" panose="020F0502020204030204" pitchFamily="34" charset="0"/>
                <a:cs typeface="Calibri" panose="020F0502020204030204" pitchFamily="34" charset="0"/>
              </a:rPr>
              <a:t>ART. 3 . . . </a:t>
            </a:r>
            <a:r>
              <a:rPr lang="en-US" sz="1300" dirty="0">
                <a:latin typeface="Calibri" panose="020F0502020204030204" pitchFamily="34" charset="0"/>
                <a:ea typeface="Calibri" panose="020F0502020204030204" pitchFamily="34" charset="0"/>
                <a:cs typeface="Calibri" panose="020F0502020204030204" pitchFamily="34" charset="0"/>
              </a:rPr>
              <a:t>Illegal equipment. No player shall participate while wearing illegal equipment. This applies to any equipment, which in the opinion of the umpire is dangerous, confusing or inappropriate. Illegal equipment shall always include but is not limited to: …</a:t>
            </a:r>
            <a:endParaRPr lang="en-US" altLang="en-US" sz="13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1004778" eaLnBrk="0" fontAlgn="base" hangingPunct="0">
              <a:spcBef>
                <a:spcPct val="30000"/>
              </a:spcBef>
              <a:spcAft>
                <a:spcPct val="0"/>
              </a:spcAft>
              <a:defRPr/>
            </a:pPr>
            <a:r>
              <a:rPr lang="en-US" sz="1300" dirty="0">
                <a:latin typeface="Calibri" panose="020F0502020204030204" pitchFamily="34" charset="0"/>
                <a:ea typeface="Calibri" panose="020F0502020204030204" pitchFamily="34" charset="0"/>
                <a:cs typeface="Calibri" panose="020F0502020204030204" pitchFamily="34" charset="0"/>
              </a:rPr>
              <a:t>c.  The following Other Illegal Equipment: …</a:t>
            </a:r>
          </a:p>
          <a:p>
            <a:pPr algn="l"/>
            <a:r>
              <a:rPr lang="en-US" sz="1300" dirty="0">
                <a:latin typeface="Calibri" panose="020F0502020204030204" pitchFamily="34" charset="0"/>
                <a:ea typeface="Calibri" panose="020F0502020204030204" pitchFamily="34" charset="0"/>
                <a:cs typeface="Calibri" panose="020F0502020204030204" pitchFamily="34" charset="0"/>
              </a:rPr>
              <a:t>9.  Play cards not worn on the wrist, arm </a:t>
            </a:r>
            <a:r>
              <a:rPr lang="en-US" sz="1300" u="sng" dirty="0">
                <a:latin typeface="Calibri" panose="020F0502020204030204" pitchFamily="34" charset="0"/>
                <a:ea typeface="Calibri" panose="020F0502020204030204" pitchFamily="34" charset="0"/>
                <a:cs typeface="Calibri" panose="020F0502020204030204" pitchFamily="34" charset="0"/>
              </a:rPr>
              <a:t>or belt.</a:t>
            </a:r>
          </a:p>
          <a:p>
            <a:pPr defTabSz="1004778" eaLnBrk="0" fontAlgn="base" hangingPunct="0">
              <a:spcBef>
                <a:spcPct val="30000"/>
              </a:spcBef>
              <a:spcAft>
                <a:spcPct val="0"/>
              </a:spcAft>
              <a:defRPr/>
            </a:pPr>
            <a:endParaRPr lang="en-US" altLang="en-US" sz="10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algn="l"/>
            <a:r>
              <a:rPr lang="en-US" altLang="en-US" sz="1300" b="1" u="sng" dirty="0">
                <a:solidFill>
                  <a:prstClr val="black"/>
                </a:solidFill>
                <a:latin typeface="Calibri" panose="020F0502020204030204" pitchFamily="34" charset="0"/>
                <a:ea typeface="Calibri" panose="020F0502020204030204" pitchFamily="34" charset="0"/>
                <a:cs typeface="Calibri" panose="020F0502020204030204" pitchFamily="34" charset="0"/>
              </a:rPr>
              <a:t>Comment on Change:</a:t>
            </a:r>
            <a:r>
              <a:rPr lang="en-US" altLang="en-US" sz="13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1300" dirty="0">
                <a:latin typeface="Calibri" panose="020F0502020204030204" pitchFamily="34" charset="0"/>
                <a:ea typeface="Calibri" panose="020F0502020204030204" pitchFamily="34" charset="0"/>
                <a:cs typeface="Calibri" panose="020F0502020204030204" pitchFamily="34" charset="0"/>
              </a:rPr>
              <a:t>The committee has approved the wearing of play cards on both the forearm/wrist and belt areas of the body.</a:t>
            </a:r>
            <a:endParaRPr lang="en-US" sz="13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12</a:t>
            </a:fld>
            <a:endParaRPr lang="en-US"/>
          </a:p>
        </p:txBody>
      </p:sp>
    </p:spTree>
    <p:extLst>
      <p:ext uri="{BB962C8B-B14F-4D97-AF65-F5344CB8AC3E}">
        <p14:creationId xmlns:p14="http://schemas.microsoft.com/office/powerpoint/2010/main" val="36440745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04778" fontAlgn="base">
              <a:spcBef>
                <a:spcPct val="30000"/>
              </a:spcBef>
              <a:spcAft>
                <a:spcPct val="0"/>
              </a:spcAft>
              <a:buFont typeface="Wingdings" panose="05000000000000000000" pitchFamily="2" charset="2"/>
              <a:buChar char="v"/>
              <a:defRPr/>
            </a:pPr>
            <a:r>
              <a:rPr lang="en-US" altLang="en-US" sz="1100" b="1" u="sng" dirty="0">
                <a:solidFill>
                  <a:prstClr val="black"/>
                </a:solidFill>
                <a:latin typeface="Calibri" panose="020F0502020204030204" pitchFamily="34" charset="0"/>
                <a:ea typeface="Calibri" panose="020F0502020204030204" pitchFamily="34" charset="0"/>
                <a:cs typeface="Calibri" panose="020F0502020204030204" pitchFamily="34" charset="0"/>
              </a:rPr>
              <a:t>RULE CHANGE</a:t>
            </a:r>
            <a:r>
              <a:rPr lang="en-US" altLang="en-US" sz="1100" b="1" dirty="0">
                <a:solidFill>
                  <a:prstClr val="black"/>
                </a:solidFill>
                <a:latin typeface="Calibri" panose="020F0502020204030204" pitchFamily="34" charset="0"/>
                <a:ea typeface="Calibri" panose="020F0502020204030204" pitchFamily="34" charset="0"/>
                <a:cs typeface="Calibri" panose="020F0502020204030204" pitchFamily="34" charset="0"/>
              </a:rPr>
              <a:t>:</a:t>
            </a:r>
          </a:p>
          <a:p>
            <a:pPr defTabSz="1004778" fontAlgn="base">
              <a:spcBef>
                <a:spcPct val="30000"/>
              </a:spcBef>
              <a:spcAft>
                <a:spcPct val="0"/>
              </a:spcAft>
              <a:defRPr/>
            </a:pPr>
            <a:endParaRPr lang="en-US" altLang="en-US" sz="13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1004778" fontAlgn="base">
              <a:spcBef>
                <a:spcPct val="30000"/>
              </a:spcBef>
              <a:spcAft>
                <a:spcPct val="0"/>
              </a:spcAft>
              <a:defRPr/>
            </a:pPr>
            <a:r>
              <a:rPr lang="en-US" altLang="en-US" sz="1300" b="1" dirty="0">
                <a:solidFill>
                  <a:prstClr val="black"/>
                </a:solidFill>
                <a:latin typeface="Calibri" panose="020F0502020204030204" pitchFamily="34" charset="0"/>
                <a:ea typeface="Calibri" panose="020F0502020204030204" pitchFamily="34" charset="0"/>
                <a:cs typeface="Calibri" panose="020F0502020204030204" pitchFamily="34" charset="0"/>
              </a:rPr>
              <a:t>RULE 9 – SECTION 4  ILLEGAL PERSONAL CONTACT</a:t>
            </a:r>
          </a:p>
          <a:p>
            <a:pPr defTabSz="1004778" fontAlgn="base">
              <a:spcBef>
                <a:spcPct val="30000"/>
              </a:spcBef>
              <a:spcAft>
                <a:spcPct val="0"/>
              </a:spcAft>
              <a:defRPr/>
            </a:pPr>
            <a:endParaRPr lang="en-US" altLang="en-US" sz="13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algn="l"/>
            <a:r>
              <a:rPr lang="en-US" sz="1300" b="1" dirty="0">
                <a:latin typeface="Calibri" panose="020F0502020204030204" pitchFamily="34" charset="0"/>
                <a:ea typeface="Calibri" panose="020F0502020204030204" pitchFamily="34" charset="0"/>
                <a:cs typeface="Calibri" panose="020F0502020204030204" pitchFamily="34" charset="0"/>
              </a:rPr>
              <a:t>ART. 7 . . . </a:t>
            </a:r>
            <a:r>
              <a:rPr lang="en-US" sz="1300" u="sng" dirty="0">
                <a:latin typeface="Calibri" panose="020F0502020204030204" pitchFamily="34" charset="0"/>
                <a:ea typeface="Calibri" panose="020F0502020204030204" pitchFamily="34" charset="0"/>
                <a:cs typeface="Calibri" panose="020F0502020204030204" pitchFamily="34" charset="0"/>
              </a:rPr>
              <a:t>No player may use the hand(s) to slap the opponent's head.</a:t>
            </a:r>
          </a:p>
          <a:p>
            <a:pPr algn="l"/>
            <a:r>
              <a:rPr lang="en-US" altLang="en-US" sz="13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endParaRPr lang="en-US" altLang="en-US" sz="13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algn="l"/>
            <a:r>
              <a:rPr lang="en-US" altLang="en-US" sz="1300" b="1" u="sng" dirty="0">
                <a:solidFill>
                  <a:prstClr val="black"/>
                </a:solidFill>
                <a:latin typeface="Calibri" panose="020F0502020204030204" pitchFamily="34" charset="0"/>
                <a:ea typeface="Calibri" panose="020F0502020204030204" pitchFamily="34" charset="0"/>
                <a:cs typeface="Calibri" panose="020F0502020204030204" pitchFamily="34" charset="0"/>
              </a:rPr>
              <a:t>Comment on Change:</a:t>
            </a:r>
            <a:r>
              <a:rPr lang="en-US" altLang="en-US" sz="13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1300" dirty="0">
                <a:latin typeface="Calibri" panose="020F0502020204030204" pitchFamily="34" charset="0"/>
                <a:ea typeface="Calibri" panose="020F0502020204030204" pitchFamily="34" charset="0"/>
                <a:cs typeface="Calibri" panose="020F0502020204030204" pitchFamily="34" charset="0"/>
              </a:rPr>
              <a:t>The committee approved new rules language that no player may use the hand(s) to slap the opponent’s head.</a:t>
            </a:r>
          </a:p>
          <a:p>
            <a:pPr algn="l"/>
            <a:endParaRPr lang="en-US" sz="1300" dirty="0">
              <a:latin typeface="Calibri" panose="020F0502020204030204" pitchFamily="34" charset="0"/>
              <a:ea typeface="Calibri" panose="020F0502020204030204" pitchFamily="34" charset="0"/>
              <a:cs typeface="Calibri" panose="020F0502020204030204" pitchFamily="34" charset="0"/>
            </a:endParaRPr>
          </a:p>
          <a:p>
            <a:pPr algn="l"/>
            <a:r>
              <a:rPr lang="en-US" sz="1300" b="1" u="sng" dirty="0">
                <a:latin typeface="Calibri" panose="020F0502020204030204" pitchFamily="34" charset="0"/>
                <a:ea typeface="Calibri" panose="020F0502020204030204" pitchFamily="34" charset="0"/>
                <a:cs typeface="Calibri" panose="020F0502020204030204" pitchFamily="34" charset="0"/>
              </a:rPr>
              <a:t>Case Book Situation:</a:t>
            </a:r>
            <a:r>
              <a:rPr lang="en-US" sz="1300" dirty="0">
                <a:latin typeface="Calibri" panose="020F0502020204030204" pitchFamily="34" charset="0"/>
                <a:ea typeface="Calibri" panose="020F0502020204030204" pitchFamily="34" charset="0"/>
                <a:cs typeface="Calibri" panose="020F0502020204030204" pitchFamily="34" charset="0"/>
              </a:rPr>
              <a:t>  9.4.7 SITUATION C</a:t>
            </a:r>
            <a:endParaRPr lang="en-US" sz="1300" b="1" u="sng"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00A3026-D0F2-425A-AEC9-D51297609FDD}" type="slidenum">
              <a:rPr lang="en-US" smtClean="0"/>
              <a:t>13</a:t>
            </a:fld>
            <a:endParaRPr lang="en-US"/>
          </a:p>
        </p:txBody>
      </p:sp>
    </p:spTree>
    <p:extLst>
      <p:ext uri="{BB962C8B-B14F-4D97-AF65-F5344CB8AC3E}">
        <p14:creationId xmlns:p14="http://schemas.microsoft.com/office/powerpoint/2010/main" val="37486177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14</a:t>
            </a:fld>
            <a:endParaRPr lang="en-US"/>
          </a:p>
        </p:txBody>
      </p:sp>
    </p:spTree>
    <p:extLst>
      <p:ext uri="{BB962C8B-B14F-4D97-AF65-F5344CB8AC3E}">
        <p14:creationId xmlns:p14="http://schemas.microsoft.com/office/powerpoint/2010/main" val="17126933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04778" fontAlgn="base">
              <a:spcBef>
                <a:spcPct val="30000"/>
              </a:spcBef>
              <a:spcAft>
                <a:spcPct val="0"/>
              </a:spcAft>
              <a:buFont typeface="Wingdings" panose="05000000000000000000" pitchFamily="2" charset="2"/>
              <a:buChar char="v"/>
              <a:defRPr/>
            </a:pPr>
            <a:r>
              <a:rPr lang="en-US" altLang="en-US" b="1" u="sng" dirty="0">
                <a:solidFill>
                  <a:prstClr val="black"/>
                </a:solidFill>
                <a:latin typeface="Calibri" panose="020F0502020204030204" pitchFamily="34" charset="0"/>
                <a:ea typeface="Calibri" panose="020F0502020204030204" pitchFamily="34" charset="0"/>
                <a:cs typeface="Calibri" panose="020F0502020204030204" pitchFamily="34" charset="0"/>
              </a:rPr>
              <a:t>EDITORIAL CHANGE</a:t>
            </a:r>
            <a:r>
              <a:rPr lang="en-US" altLang="en-US" b="1" dirty="0">
                <a:solidFill>
                  <a:prstClr val="black"/>
                </a:solidFill>
                <a:latin typeface="Calibri" panose="020F0502020204030204" pitchFamily="34" charset="0"/>
                <a:ea typeface="Calibri" panose="020F0502020204030204" pitchFamily="34" charset="0"/>
                <a:cs typeface="Calibri" panose="020F0502020204030204" pitchFamily="34" charset="0"/>
              </a:rPr>
              <a:t>:</a:t>
            </a:r>
          </a:p>
          <a:p>
            <a:pPr defTabSz="1004778" fontAlgn="base">
              <a:spcBef>
                <a:spcPct val="30000"/>
              </a:spcBef>
              <a:spcAft>
                <a:spcPct val="0"/>
              </a:spcAft>
              <a:defRPr/>
            </a:pPr>
            <a:endParaRPr lang="en-US" altLang="en-US"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1004778" fontAlgn="base">
              <a:spcBef>
                <a:spcPct val="30000"/>
              </a:spcBef>
              <a:spcAft>
                <a:spcPct val="0"/>
              </a:spcAft>
              <a:defRPr/>
            </a:pPr>
            <a:r>
              <a:rPr lang="en-US" altLang="en-US" b="1" dirty="0">
                <a:solidFill>
                  <a:prstClr val="black"/>
                </a:solidFill>
                <a:latin typeface="Calibri" panose="020F0502020204030204" pitchFamily="34" charset="0"/>
                <a:ea typeface="Calibri" panose="020F0502020204030204" pitchFamily="34" charset="0"/>
                <a:cs typeface="Calibri" panose="020F0502020204030204" pitchFamily="34" charset="0"/>
              </a:rPr>
              <a:t>RULE 1 – SECTION 1  THE GAME                                                    </a:t>
            </a:r>
          </a:p>
          <a:p>
            <a:pPr defTabSz="1004926" eaLnBrk="0" fontAlgn="base" hangingPunct="0">
              <a:spcBef>
                <a:spcPct val="30000"/>
              </a:spcBef>
              <a:spcAft>
                <a:spcPct val="0"/>
              </a:spcAft>
              <a:defRPr/>
            </a:pPr>
            <a:endParaRPr lang="en-US"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algn="l"/>
            <a:r>
              <a:rPr lang="en-US" b="1" dirty="0">
                <a:latin typeface="Calibri" panose="020F0502020204030204" pitchFamily="34" charset="0"/>
                <a:ea typeface="Calibri" panose="020F0502020204030204" pitchFamily="34" charset="0"/>
                <a:cs typeface="Calibri" panose="020F0502020204030204" pitchFamily="34" charset="0"/>
              </a:rPr>
              <a:t>ART. 8 . . . </a:t>
            </a:r>
            <a:r>
              <a:rPr lang="en-US" dirty="0">
                <a:latin typeface="Calibri" panose="020F0502020204030204" pitchFamily="34" charset="0"/>
                <a:ea typeface="Calibri" panose="020F0502020204030204" pitchFamily="34" charset="0"/>
                <a:cs typeface="Calibri" panose="020F0502020204030204" pitchFamily="34" charset="0"/>
              </a:rPr>
              <a:t>The game officials' authority extends through the referee's declaration of the end of the fourth period or overtime. </a:t>
            </a:r>
            <a:r>
              <a:rPr lang="en-US" u="sng" dirty="0">
                <a:latin typeface="Calibri" panose="020F0502020204030204" pitchFamily="34" charset="0"/>
                <a:ea typeface="Calibri" panose="020F0502020204030204" pitchFamily="34" charset="0"/>
                <a:cs typeface="Calibri" panose="020F0502020204030204" pitchFamily="34" charset="0"/>
              </a:rPr>
              <a:t>The jurisdiction of the game officials is terminated and the final score has been approved when all game officials leave the visual confines of the playing area. </a:t>
            </a:r>
            <a:r>
              <a:rPr lang="en-US" dirty="0">
                <a:latin typeface="Calibri" panose="020F0502020204030204" pitchFamily="34" charset="0"/>
                <a:ea typeface="Calibri" panose="020F0502020204030204" pitchFamily="34" charset="0"/>
                <a:cs typeface="Calibri" panose="020F0502020204030204" pitchFamily="34" charset="0"/>
              </a:rPr>
              <a:t>The game officials retain clerical authority over the game through the completion of any reports, including those imposing disqualifications, that are responsive to actions occurring while the game officials had jurisdiction. State Associations may intercede in the event of unusual incidents that occur before, during or after the game officials' jurisdiction has ended or in the event that a game is terminated prior to the conclusion of regulation play.</a:t>
            </a:r>
            <a:endParaRPr lang="en-US" altLang="en-US"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1004926" eaLnBrk="0" fontAlgn="base" hangingPunct="0">
              <a:spcBef>
                <a:spcPct val="30000"/>
              </a:spcBef>
              <a:spcAft>
                <a:spcPct val="0"/>
              </a:spcAft>
              <a:defRPr/>
            </a:pPr>
            <a:endParaRPr lang="en-US" altLang="en-US"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1004926" eaLnBrk="0" fontAlgn="base" hangingPunct="0">
              <a:spcBef>
                <a:spcPct val="30000"/>
              </a:spcBef>
              <a:spcAft>
                <a:spcPct val="0"/>
              </a:spcAft>
              <a:defRPr/>
            </a:pPr>
            <a:r>
              <a:rPr lang="en-US" altLang="en-US" b="1" u="sng" dirty="0">
                <a:solidFill>
                  <a:prstClr val="black"/>
                </a:solidFill>
                <a:latin typeface="Calibri" panose="020F0502020204030204" pitchFamily="34" charset="0"/>
                <a:ea typeface="Calibri" panose="020F0502020204030204" pitchFamily="34" charset="0"/>
                <a:cs typeface="Calibri" panose="020F0502020204030204" pitchFamily="34" charset="0"/>
              </a:rPr>
              <a:t>Comment on Change:</a:t>
            </a:r>
            <a:r>
              <a:rPr lang="en-US" altLang="en-US" dirty="0">
                <a:solidFill>
                  <a:prstClr val="black"/>
                </a:solidFill>
                <a:latin typeface="Calibri" panose="020F0502020204030204" pitchFamily="34" charset="0"/>
                <a:ea typeface="Calibri" panose="020F0502020204030204" pitchFamily="34" charset="0"/>
                <a:cs typeface="Calibri" panose="020F0502020204030204" pitchFamily="34" charset="0"/>
              </a:rPr>
              <a:t>  Further clarifies end of game procedures for game officials.</a:t>
            </a:r>
          </a:p>
          <a:p>
            <a:pPr defTabSz="1004926" eaLnBrk="0" fontAlgn="base" hangingPunct="0">
              <a:spcBef>
                <a:spcPct val="30000"/>
              </a:spcBef>
              <a:spcAft>
                <a:spcPct val="0"/>
              </a:spcAft>
              <a:defRPr/>
            </a:pPr>
            <a:endParaRPr lang="en-US" altLang="en-US"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1004926">
              <a:defRPr/>
            </a:pPr>
            <a:r>
              <a:rPr lang="en-US" b="1" u="sng" dirty="0">
                <a:solidFill>
                  <a:prstClr val="black"/>
                </a:solidFill>
                <a:latin typeface="Calibri" panose="020F0502020204030204" pitchFamily="34" charset="0"/>
                <a:ea typeface="Calibri" panose="020F0502020204030204" pitchFamily="34" charset="0"/>
                <a:cs typeface="Calibri" panose="020F0502020204030204" pitchFamily="34" charset="0"/>
              </a:rPr>
              <a:t>Case Book Situation:</a:t>
            </a:r>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  1.1.8 SITUATION C</a:t>
            </a:r>
            <a:endParaRPr lang="en-US" altLang="en-US" sz="11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1004926" eaLnBrk="0" fontAlgn="base" hangingPunct="0">
              <a:spcBef>
                <a:spcPct val="30000"/>
              </a:spcBef>
              <a:spcAft>
                <a:spcPct val="0"/>
              </a:spcAft>
              <a:defRPr/>
            </a:pPr>
            <a:r>
              <a:rPr lang="en-US" altLang="en-US" sz="1100" dirty="0">
                <a:solidFill>
                  <a:prstClr val="black"/>
                </a:solidFill>
                <a:latin typeface="Calibri" panose="020F0502020204030204" pitchFamily="34" charset="0"/>
                <a:ea typeface="Calibri" panose="020F0502020204030204" pitchFamily="34" charset="0"/>
                <a:cs typeface="Calibri" panose="020F0502020204030204" pitchFamily="34" charset="0"/>
              </a:rPr>
              <a:t> </a:t>
            </a:r>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15</a:t>
            </a:fld>
            <a:endParaRPr lang="en-US"/>
          </a:p>
        </p:txBody>
      </p:sp>
    </p:spTree>
    <p:extLst>
      <p:ext uri="{BB962C8B-B14F-4D97-AF65-F5344CB8AC3E}">
        <p14:creationId xmlns:p14="http://schemas.microsoft.com/office/powerpoint/2010/main" val="15774303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04778" fontAlgn="base">
              <a:spcBef>
                <a:spcPct val="30000"/>
              </a:spcBef>
              <a:spcAft>
                <a:spcPct val="0"/>
              </a:spcAft>
              <a:buFont typeface="Wingdings" panose="05000000000000000000" pitchFamily="2" charset="2"/>
              <a:buChar char="v"/>
              <a:defRPr/>
            </a:pPr>
            <a:r>
              <a:rPr lang="en-US" altLang="en-US" sz="1100" b="1" u="sng" dirty="0">
                <a:solidFill>
                  <a:prstClr val="black"/>
                </a:solidFill>
                <a:latin typeface="Calibri" panose="020F0502020204030204" pitchFamily="34" charset="0"/>
                <a:ea typeface="Calibri" panose="020F0502020204030204" pitchFamily="34" charset="0"/>
                <a:cs typeface="Calibri" panose="020F0502020204030204" pitchFamily="34" charset="0"/>
              </a:rPr>
              <a:t>EDITORIAL CHANGE</a:t>
            </a:r>
            <a:r>
              <a:rPr lang="en-US" altLang="en-US" sz="1100" b="1" dirty="0">
                <a:solidFill>
                  <a:prstClr val="black"/>
                </a:solidFill>
                <a:latin typeface="Calibri" panose="020F0502020204030204" pitchFamily="34" charset="0"/>
                <a:ea typeface="Calibri" panose="020F0502020204030204" pitchFamily="34" charset="0"/>
                <a:cs typeface="Calibri" panose="020F0502020204030204" pitchFamily="34" charset="0"/>
              </a:rPr>
              <a:t>:</a:t>
            </a:r>
            <a:endParaRPr lang="en-US" altLang="en-US" sz="13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1004778" fontAlgn="base">
              <a:spcBef>
                <a:spcPct val="30000"/>
              </a:spcBef>
              <a:spcAft>
                <a:spcPct val="0"/>
              </a:spcAft>
              <a:defRPr/>
            </a:pPr>
            <a:endParaRPr lang="en-US" altLang="en-US" sz="13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1004778" fontAlgn="base">
              <a:spcBef>
                <a:spcPct val="30000"/>
              </a:spcBef>
              <a:spcAft>
                <a:spcPct val="0"/>
              </a:spcAft>
              <a:defRPr/>
            </a:pPr>
            <a:r>
              <a:rPr lang="en-US" altLang="en-US" sz="1300" b="1" dirty="0">
                <a:solidFill>
                  <a:prstClr val="black"/>
                </a:solidFill>
                <a:latin typeface="Calibri" panose="020F0502020204030204" pitchFamily="34" charset="0"/>
                <a:ea typeface="Calibri" panose="020F0502020204030204" pitchFamily="34" charset="0"/>
                <a:cs typeface="Calibri" panose="020F0502020204030204" pitchFamily="34" charset="0"/>
              </a:rPr>
              <a:t>RULE 2 – SECTION 32  PLAYER DESIGNATIONS                                                   </a:t>
            </a:r>
          </a:p>
          <a:p>
            <a:pPr defTabSz="1004926" eaLnBrk="0" fontAlgn="base" hangingPunct="0">
              <a:spcBef>
                <a:spcPct val="30000"/>
              </a:spcBef>
              <a:spcAft>
                <a:spcPct val="0"/>
              </a:spcAft>
              <a:defRPr/>
            </a:pPr>
            <a:endParaRPr lang="en-US" sz="13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algn="l"/>
            <a:r>
              <a:rPr lang="en-US" sz="1300" b="1" dirty="0">
                <a:latin typeface="Calibri" panose="020F0502020204030204" pitchFamily="34" charset="0"/>
                <a:ea typeface="Calibri" panose="020F0502020204030204" pitchFamily="34" charset="0"/>
                <a:cs typeface="Calibri" panose="020F0502020204030204" pitchFamily="34" charset="0"/>
              </a:rPr>
              <a:t>ART. 6 . . . </a:t>
            </a:r>
            <a:r>
              <a:rPr lang="en-US" sz="1300" dirty="0">
                <a:latin typeface="Calibri" panose="020F0502020204030204" pitchFamily="34" charset="0"/>
                <a:ea typeface="Calibri" panose="020F0502020204030204" pitchFamily="34" charset="0"/>
                <a:cs typeface="Calibri" panose="020F0502020204030204" pitchFamily="34" charset="0"/>
              </a:rPr>
              <a:t>A disqualified player is a player barred from further participation in a game. </a:t>
            </a:r>
            <a:r>
              <a:rPr lang="en-US" sz="1300" u="sng" dirty="0">
                <a:latin typeface="Calibri" panose="020F0502020204030204" pitchFamily="34" charset="0"/>
                <a:ea typeface="Calibri" panose="020F0502020204030204" pitchFamily="34" charset="0"/>
                <a:cs typeface="Calibri" panose="020F0502020204030204" pitchFamily="34" charset="0"/>
              </a:rPr>
              <a:t>A disqualified player can be permitted to remain in the team box area.</a:t>
            </a:r>
          </a:p>
          <a:p>
            <a:pPr algn="l"/>
            <a:endParaRPr lang="en-US" altLang="en-US" sz="13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1004926" eaLnBrk="0" fontAlgn="base" hangingPunct="0">
              <a:spcBef>
                <a:spcPct val="30000"/>
              </a:spcBef>
              <a:spcAft>
                <a:spcPct val="0"/>
              </a:spcAft>
              <a:defRPr/>
            </a:pPr>
            <a:r>
              <a:rPr lang="en-US" altLang="en-US" sz="1300" b="1" u="sng" dirty="0">
                <a:solidFill>
                  <a:prstClr val="black"/>
                </a:solidFill>
                <a:latin typeface="Calibri" panose="020F0502020204030204" pitchFamily="34" charset="0"/>
                <a:ea typeface="Calibri" panose="020F0502020204030204" pitchFamily="34" charset="0"/>
                <a:cs typeface="Calibri" panose="020F0502020204030204" pitchFamily="34" charset="0"/>
              </a:rPr>
              <a:t>Comment on Change:</a:t>
            </a:r>
            <a:r>
              <a:rPr lang="en-US" altLang="en-US" sz="1300" dirty="0">
                <a:solidFill>
                  <a:prstClr val="black"/>
                </a:solidFill>
                <a:latin typeface="Calibri" panose="020F0502020204030204" pitchFamily="34" charset="0"/>
                <a:ea typeface="Calibri" panose="020F0502020204030204" pitchFamily="34" charset="0"/>
                <a:cs typeface="Calibri" panose="020F0502020204030204" pitchFamily="34" charset="0"/>
              </a:rPr>
              <a:t>  Clarifies that a disqualified player can remain in the team box if the state association allows an ejected player to remain at the venue.</a:t>
            </a:r>
          </a:p>
          <a:p>
            <a:pPr defTabSz="1004926">
              <a:defRPr/>
            </a:pPr>
            <a:endParaRPr lang="en-US" sz="1300" b="1" u="sng"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16</a:t>
            </a:fld>
            <a:endParaRPr lang="en-US"/>
          </a:p>
        </p:txBody>
      </p:sp>
    </p:spTree>
    <p:extLst>
      <p:ext uri="{BB962C8B-B14F-4D97-AF65-F5344CB8AC3E}">
        <p14:creationId xmlns:p14="http://schemas.microsoft.com/office/powerpoint/2010/main" val="37074179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04778" fontAlgn="base">
              <a:spcBef>
                <a:spcPct val="30000"/>
              </a:spcBef>
              <a:spcAft>
                <a:spcPct val="0"/>
              </a:spcAft>
              <a:buFont typeface="Wingdings" panose="05000000000000000000" pitchFamily="2" charset="2"/>
              <a:buChar char="v"/>
              <a:defRPr/>
            </a:pPr>
            <a:r>
              <a:rPr lang="en-US" altLang="en-US" sz="1300" b="1" u="sng" dirty="0">
                <a:solidFill>
                  <a:prstClr val="black"/>
                </a:solidFill>
                <a:latin typeface="Calibri" panose="020F0502020204030204" pitchFamily="34" charset="0"/>
                <a:ea typeface="Calibri" panose="020F0502020204030204" pitchFamily="34" charset="0"/>
                <a:cs typeface="Calibri" panose="020F0502020204030204" pitchFamily="34" charset="0"/>
              </a:rPr>
              <a:t>EDITORIAL CHANGE</a:t>
            </a:r>
            <a:r>
              <a:rPr lang="en-US" altLang="en-US" sz="1300" b="1" dirty="0">
                <a:solidFill>
                  <a:prstClr val="black"/>
                </a:solidFill>
                <a:latin typeface="Calibri" panose="020F0502020204030204" pitchFamily="34" charset="0"/>
                <a:ea typeface="Calibri" panose="020F0502020204030204" pitchFamily="34" charset="0"/>
                <a:cs typeface="Calibri" panose="020F0502020204030204" pitchFamily="34" charset="0"/>
              </a:rPr>
              <a:t>:</a:t>
            </a:r>
          </a:p>
          <a:p>
            <a:pPr defTabSz="1004778" fontAlgn="base">
              <a:spcBef>
                <a:spcPct val="30000"/>
              </a:spcBef>
              <a:spcAft>
                <a:spcPct val="0"/>
              </a:spcAft>
              <a:buFont typeface="Wingdings" panose="05000000000000000000" pitchFamily="2" charset="2"/>
              <a:buChar char="v"/>
              <a:defRPr/>
            </a:pPr>
            <a:endParaRPr lang="en-US" altLang="en-US" sz="13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1004778" fontAlgn="base">
              <a:spcBef>
                <a:spcPct val="30000"/>
              </a:spcBef>
              <a:spcAft>
                <a:spcPct val="0"/>
              </a:spcAft>
              <a:defRPr/>
            </a:pPr>
            <a:r>
              <a:rPr lang="en-US" altLang="en-US" sz="1300" b="1" dirty="0">
                <a:solidFill>
                  <a:prstClr val="black"/>
                </a:solidFill>
                <a:latin typeface="Calibri" panose="020F0502020204030204" pitchFamily="34" charset="0"/>
                <a:ea typeface="Calibri" panose="020F0502020204030204" pitchFamily="34" charset="0"/>
                <a:cs typeface="Calibri" panose="020F0502020204030204" pitchFamily="34" charset="0"/>
              </a:rPr>
              <a:t>RULE 9 – SECTION 4  ILLEGAL PERSONAL CONTACT                                                     </a:t>
            </a:r>
          </a:p>
          <a:p>
            <a:pPr defTabSz="1004926" eaLnBrk="0" fontAlgn="base" hangingPunct="0">
              <a:spcBef>
                <a:spcPct val="30000"/>
              </a:spcBef>
              <a:spcAft>
                <a:spcPct val="0"/>
              </a:spcAft>
              <a:defRPr/>
            </a:pPr>
            <a:endParaRPr lang="en-US" sz="13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algn="l"/>
            <a:r>
              <a:rPr lang="en-US" sz="1300" b="1" dirty="0">
                <a:latin typeface="Calibri" panose="020F0502020204030204" pitchFamily="34" charset="0"/>
                <a:ea typeface="Calibri" panose="020F0502020204030204" pitchFamily="34" charset="0"/>
                <a:cs typeface="Calibri" panose="020F0502020204030204" pitchFamily="34" charset="0"/>
              </a:rPr>
              <a:t>ART. 3 . . . </a:t>
            </a:r>
            <a:r>
              <a:rPr lang="en-US" sz="1300" dirty="0">
                <a:latin typeface="Calibri" panose="020F0502020204030204" pitchFamily="34" charset="0"/>
                <a:ea typeface="Calibri" panose="020F0502020204030204" pitchFamily="34" charset="0"/>
                <a:cs typeface="Calibri" panose="020F0502020204030204" pitchFamily="34" charset="0"/>
              </a:rPr>
              <a:t>No player or nonplayer shall: …</a:t>
            </a:r>
          </a:p>
          <a:p>
            <a:pPr algn="l"/>
            <a:r>
              <a:rPr lang="en-US" sz="1300" dirty="0">
                <a:latin typeface="Calibri" panose="020F0502020204030204" pitchFamily="34" charset="0"/>
                <a:ea typeface="Calibri" panose="020F0502020204030204" pitchFamily="34" charset="0"/>
                <a:cs typeface="Calibri" panose="020F0502020204030204" pitchFamily="34" charset="0"/>
              </a:rPr>
              <a:t>p.  Initiate forceful contact against a defenseless receiver as in 2-32-16b, 2-32-16c and </a:t>
            </a:r>
            <a:r>
              <a:rPr lang="en-US" sz="1300" u="sng" dirty="0">
                <a:latin typeface="Calibri" panose="020F0502020204030204" pitchFamily="34" charset="0"/>
                <a:ea typeface="Calibri" panose="020F0502020204030204" pitchFamily="34" charset="0"/>
                <a:cs typeface="Calibri" panose="020F0502020204030204" pitchFamily="34" charset="0"/>
              </a:rPr>
              <a:t>2-32-16e</a:t>
            </a:r>
            <a:r>
              <a:rPr lang="en-US" sz="1300" dirty="0">
                <a:latin typeface="Calibri" panose="020F0502020204030204" pitchFamily="34" charset="0"/>
                <a:ea typeface="Calibri" panose="020F0502020204030204" pitchFamily="34" charset="0"/>
                <a:cs typeface="Calibri" panose="020F0502020204030204" pitchFamily="34" charset="0"/>
              </a:rPr>
              <a:t> that is not:</a:t>
            </a:r>
          </a:p>
          <a:p>
            <a:pPr algn="l"/>
            <a:r>
              <a:rPr lang="en-US" sz="1300" dirty="0">
                <a:latin typeface="Calibri" panose="020F0502020204030204" pitchFamily="34" charset="0"/>
                <a:ea typeface="Calibri" panose="020F0502020204030204" pitchFamily="34" charset="0"/>
                <a:cs typeface="Calibri" panose="020F0502020204030204" pitchFamily="34" charset="0"/>
              </a:rPr>
              <a:t>1.  Incidental contact as a result of making a play on the ball;</a:t>
            </a:r>
          </a:p>
          <a:p>
            <a:pPr algn="l"/>
            <a:r>
              <a:rPr lang="en-US" sz="1300" dirty="0">
                <a:latin typeface="Calibri" panose="020F0502020204030204" pitchFamily="34" charset="0"/>
                <a:ea typeface="Calibri" panose="020F0502020204030204" pitchFamily="34" charset="0"/>
                <a:cs typeface="Calibri" panose="020F0502020204030204" pitchFamily="34" charset="0"/>
              </a:rPr>
              <a:t>2.  Initiated with open hands; or</a:t>
            </a:r>
          </a:p>
          <a:p>
            <a:pPr algn="l"/>
            <a:r>
              <a:rPr lang="en-US" sz="1300" dirty="0">
                <a:latin typeface="Calibri" panose="020F0502020204030204" pitchFamily="34" charset="0"/>
                <a:ea typeface="Calibri" panose="020F0502020204030204" pitchFamily="34" charset="0"/>
                <a:cs typeface="Calibri" panose="020F0502020204030204" pitchFamily="34" charset="0"/>
              </a:rPr>
              <a:t>3.  An attempt to tackle by wrapping arm(s) around the receiver.</a:t>
            </a:r>
          </a:p>
          <a:p>
            <a:pPr algn="l"/>
            <a:endParaRPr lang="en-US" altLang="en-US" sz="13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1004926" eaLnBrk="0" fontAlgn="base" hangingPunct="0">
              <a:spcBef>
                <a:spcPct val="30000"/>
              </a:spcBef>
              <a:spcAft>
                <a:spcPct val="0"/>
              </a:spcAft>
              <a:defRPr/>
            </a:pPr>
            <a:r>
              <a:rPr lang="en-US" altLang="en-US" sz="1300" b="1" u="sng" dirty="0">
                <a:solidFill>
                  <a:prstClr val="black"/>
                </a:solidFill>
                <a:latin typeface="Calibri" panose="020F0502020204030204" pitchFamily="34" charset="0"/>
                <a:ea typeface="Calibri" panose="020F0502020204030204" pitchFamily="34" charset="0"/>
                <a:cs typeface="Calibri" panose="020F0502020204030204" pitchFamily="34" charset="0"/>
              </a:rPr>
              <a:t>Comment on Change:</a:t>
            </a:r>
            <a:r>
              <a:rPr lang="en-US" altLang="en-US" sz="1300" dirty="0">
                <a:solidFill>
                  <a:prstClr val="black"/>
                </a:solidFill>
                <a:latin typeface="Calibri" panose="020F0502020204030204" pitchFamily="34" charset="0"/>
                <a:ea typeface="Calibri" panose="020F0502020204030204" pitchFamily="34" charset="0"/>
                <a:cs typeface="Calibri" panose="020F0502020204030204" pitchFamily="34" charset="0"/>
              </a:rPr>
              <a:t>  Clarifies type of contact against a kick receiver that is illegal. </a:t>
            </a:r>
            <a:endParaRPr lang="en-US" sz="13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17</a:t>
            </a:fld>
            <a:endParaRPr lang="en-US"/>
          </a:p>
        </p:txBody>
      </p:sp>
    </p:spTree>
    <p:extLst>
      <p:ext uri="{BB962C8B-B14F-4D97-AF65-F5344CB8AC3E}">
        <p14:creationId xmlns:p14="http://schemas.microsoft.com/office/powerpoint/2010/main" val="12962991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04778" fontAlgn="base">
              <a:spcBef>
                <a:spcPct val="30000"/>
              </a:spcBef>
              <a:spcAft>
                <a:spcPct val="0"/>
              </a:spcAft>
              <a:buFont typeface="Wingdings" panose="05000000000000000000" pitchFamily="2" charset="2"/>
              <a:buChar char="v"/>
              <a:defRPr/>
            </a:pPr>
            <a:r>
              <a:rPr lang="en-US" altLang="en-US" sz="1300" b="1" u="sng" dirty="0">
                <a:solidFill>
                  <a:prstClr val="black"/>
                </a:solidFill>
                <a:latin typeface="Calibri" panose="020F0502020204030204" pitchFamily="34" charset="0"/>
                <a:ea typeface="Calibri" panose="020F0502020204030204" pitchFamily="34" charset="0"/>
                <a:cs typeface="Calibri" panose="020F0502020204030204" pitchFamily="34" charset="0"/>
              </a:rPr>
              <a:t>EDITORIAL CHANGE</a:t>
            </a:r>
            <a:r>
              <a:rPr lang="en-US" altLang="en-US" sz="1300" b="1" dirty="0">
                <a:solidFill>
                  <a:prstClr val="black"/>
                </a:solidFill>
                <a:latin typeface="Calibri" panose="020F0502020204030204" pitchFamily="34" charset="0"/>
                <a:ea typeface="Calibri" panose="020F0502020204030204" pitchFamily="34" charset="0"/>
                <a:cs typeface="Calibri" panose="020F0502020204030204" pitchFamily="34" charset="0"/>
              </a:rPr>
              <a:t>:</a:t>
            </a:r>
          </a:p>
          <a:p>
            <a:pPr defTabSz="1004778" fontAlgn="base">
              <a:spcBef>
                <a:spcPct val="30000"/>
              </a:spcBef>
              <a:spcAft>
                <a:spcPct val="0"/>
              </a:spcAft>
              <a:buFont typeface="Wingdings" panose="05000000000000000000" pitchFamily="2" charset="2"/>
              <a:buChar char="v"/>
              <a:defRPr/>
            </a:pPr>
            <a:endParaRPr lang="en-US" altLang="en-US" sz="13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1004778" fontAlgn="base">
              <a:spcBef>
                <a:spcPct val="30000"/>
              </a:spcBef>
              <a:spcAft>
                <a:spcPct val="0"/>
              </a:spcAft>
              <a:defRPr/>
            </a:pPr>
            <a:r>
              <a:rPr lang="en-US" altLang="en-US" sz="1300" b="1" dirty="0">
                <a:solidFill>
                  <a:prstClr val="black"/>
                </a:solidFill>
                <a:latin typeface="Calibri" panose="020F0502020204030204" pitchFamily="34" charset="0"/>
                <a:ea typeface="Calibri" panose="020F0502020204030204" pitchFamily="34" charset="0"/>
                <a:cs typeface="Calibri" panose="020F0502020204030204" pitchFamily="34" charset="0"/>
              </a:rPr>
              <a:t>RULE 10 – SECTION 4  BASIC SPOTS                                                     </a:t>
            </a:r>
          </a:p>
          <a:p>
            <a:pPr defTabSz="1004926" eaLnBrk="0" fontAlgn="base" hangingPunct="0">
              <a:spcBef>
                <a:spcPct val="30000"/>
              </a:spcBef>
              <a:spcAft>
                <a:spcPct val="0"/>
              </a:spcAft>
              <a:defRPr/>
            </a:pPr>
            <a:endParaRPr lang="en-US" sz="13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algn="l"/>
            <a:r>
              <a:rPr lang="en-US" sz="1300" b="1" dirty="0">
                <a:latin typeface="Calibri" panose="020F0502020204030204" pitchFamily="34" charset="0"/>
                <a:ea typeface="Calibri" panose="020F0502020204030204" pitchFamily="34" charset="0"/>
                <a:cs typeface="Calibri" panose="020F0502020204030204" pitchFamily="34" charset="0"/>
              </a:rPr>
              <a:t>ART. 4 . . . </a:t>
            </a:r>
            <a:r>
              <a:rPr lang="en-US" sz="1300" dirty="0">
                <a:latin typeface="Calibri" panose="020F0502020204030204" pitchFamily="34" charset="0"/>
                <a:ea typeface="Calibri" panose="020F0502020204030204" pitchFamily="34" charset="0"/>
                <a:cs typeface="Calibri" panose="020F0502020204030204" pitchFamily="34" charset="0"/>
              </a:rPr>
              <a:t>The basic spot is the spot of the foul for:</a:t>
            </a:r>
          </a:p>
          <a:p>
            <a:pPr algn="l"/>
            <a:r>
              <a:rPr lang="en-US" sz="1300" dirty="0">
                <a:latin typeface="Calibri" panose="020F0502020204030204" pitchFamily="34" charset="0"/>
                <a:ea typeface="Calibri" panose="020F0502020204030204" pitchFamily="34" charset="0"/>
                <a:cs typeface="Calibri" panose="020F0502020204030204" pitchFamily="34" charset="0"/>
              </a:rPr>
              <a:t>a.  Illegal batting or illegal kicking </a:t>
            </a:r>
            <a:r>
              <a:rPr lang="en-US" sz="1300" u="sng" dirty="0">
                <a:latin typeface="Calibri" panose="020F0502020204030204" pitchFamily="34" charset="0"/>
                <a:ea typeface="Calibri" panose="020F0502020204030204" pitchFamily="34" charset="0"/>
                <a:cs typeface="Calibri" panose="020F0502020204030204" pitchFamily="34" charset="0"/>
              </a:rPr>
              <a:t>by A that occurs behind the basic spot; </a:t>
            </a:r>
            <a:r>
              <a:rPr lang="en-US" sz="1300" dirty="0">
                <a:latin typeface="Calibri" panose="020F0502020204030204" pitchFamily="34" charset="0"/>
                <a:ea typeface="Calibri" panose="020F0502020204030204" pitchFamily="34" charset="0"/>
                <a:cs typeface="Calibri" panose="020F0502020204030204" pitchFamily="34" charset="0"/>
              </a:rPr>
              <a:t>…</a:t>
            </a:r>
          </a:p>
          <a:p>
            <a:pPr defTabSz="1004926" eaLnBrk="0" fontAlgn="base" hangingPunct="0">
              <a:spcBef>
                <a:spcPct val="30000"/>
              </a:spcBef>
              <a:spcAft>
                <a:spcPct val="0"/>
              </a:spcAft>
              <a:defRPr/>
            </a:pPr>
            <a:endParaRPr lang="en-US" altLang="en-US" sz="13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1004926" eaLnBrk="0" fontAlgn="base" hangingPunct="0">
              <a:spcBef>
                <a:spcPct val="30000"/>
              </a:spcBef>
              <a:spcAft>
                <a:spcPct val="0"/>
              </a:spcAft>
              <a:defRPr/>
            </a:pPr>
            <a:r>
              <a:rPr lang="en-US" altLang="en-US" sz="1300" b="1" u="sng" dirty="0">
                <a:solidFill>
                  <a:prstClr val="black"/>
                </a:solidFill>
                <a:latin typeface="Calibri" panose="020F0502020204030204" pitchFamily="34" charset="0"/>
                <a:ea typeface="Calibri" panose="020F0502020204030204" pitchFamily="34" charset="0"/>
                <a:cs typeface="Calibri" panose="020F0502020204030204" pitchFamily="34" charset="0"/>
              </a:rPr>
              <a:t>Comment on Change:</a:t>
            </a:r>
            <a:r>
              <a:rPr lang="en-US" altLang="en-US" sz="1300" dirty="0">
                <a:solidFill>
                  <a:prstClr val="black"/>
                </a:solidFill>
                <a:latin typeface="Calibri" panose="020F0502020204030204" pitchFamily="34" charset="0"/>
                <a:ea typeface="Calibri" panose="020F0502020204030204" pitchFamily="34" charset="0"/>
                <a:cs typeface="Calibri" panose="020F0502020204030204" pitchFamily="34" charset="0"/>
              </a:rPr>
              <a:t>  Further clarifies the basic spot for illegal batting or kicking by A.</a:t>
            </a:r>
            <a:endParaRPr lang="en-US" sz="13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18</a:t>
            </a:fld>
            <a:endParaRPr lang="en-US"/>
          </a:p>
        </p:txBody>
      </p:sp>
    </p:spTree>
    <p:extLst>
      <p:ext uri="{BB962C8B-B14F-4D97-AF65-F5344CB8AC3E}">
        <p14:creationId xmlns:p14="http://schemas.microsoft.com/office/powerpoint/2010/main" val="18738453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04778" fontAlgn="base">
              <a:spcBef>
                <a:spcPct val="30000"/>
              </a:spcBef>
              <a:spcAft>
                <a:spcPct val="0"/>
              </a:spcAft>
              <a:buFont typeface="Wingdings" panose="05000000000000000000" pitchFamily="2" charset="2"/>
              <a:buChar char="v"/>
              <a:defRPr/>
            </a:pPr>
            <a:r>
              <a:rPr lang="en-US" altLang="en-US" sz="1300" b="1" u="sng" dirty="0">
                <a:solidFill>
                  <a:prstClr val="black"/>
                </a:solidFill>
                <a:latin typeface="Calibri" panose="020F0502020204030204" pitchFamily="34" charset="0"/>
                <a:ea typeface="Calibri" panose="020F0502020204030204" pitchFamily="34" charset="0"/>
                <a:cs typeface="Calibri" panose="020F0502020204030204" pitchFamily="34" charset="0"/>
              </a:rPr>
              <a:t>EDITORIAL CHANGE</a:t>
            </a:r>
            <a:r>
              <a:rPr lang="en-US" altLang="en-US" sz="1300" b="1" dirty="0">
                <a:solidFill>
                  <a:prstClr val="black"/>
                </a:solidFill>
                <a:latin typeface="Calibri" panose="020F0502020204030204" pitchFamily="34" charset="0"/>
                <a:ea typeface="Calibri" panose="020F0502020204030204" pitchFamily="34" charset="0"/>
                <a:cs typeface="Calibri" panose="020F0502020204030204" pitchFamily="34" charset="0"/>
              </a:rPr>
              <a:t>:</a:t>
            </a:r>
          </a:p>
          <a:p>
            <a:pPr defTabSz="1004778" fontAlgn="base">
              <a:spcBef>
                <a:spcPct val="30000"/>
              </a:spcBef>
              <a:spcAft>
                <a:spcPct val="0"/>
              </a:spcAft>
              <a:defRPr/>
            </a:pPr>
            <a:endParaRPr lang="en-US" altLang="en-US" sz="13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1004778" fontAlgn="base">
              <a:spcBef>
                <a:spcPct val="30000"/>
              </a:spcBef>
              <a:spcAft>
                <a:spcPct val="0"/>
              </a:spcAft>
              <a:defRPr/>
            </a:pPr>
            <a:r>
              <a:rPr lang="en-US" sz="1300" b="1" dirty="0">
                <a:solidFill>
                  <a:prstClr val="black"/>
                </a:solidFill>
                <a:latin typeface="Calibri" panose="020F0502020204030204" pitchFamily="34" charset="0"/>
                <a:ea typeface="Calibri" panose="020F0502020204030204" pitchFamily="34" charset="0"/>
                <a:cs typeface="Calibri" panose="020F0502020204030204" pitchFamily="34" charset="0"/>
              </a:rPr>
              <a:t>NFHS OFFICIAL FOOTBALL SIGNALS – Signal #21 – Delay of Game</a:t>
            </a:r>
          </a:p>
          <a:p>
            <a:pPr defTabSz="1004926" eaLnBrk="0" fontAlgn="base" hangingPunct="0">
              <a:spcBef>
                <a:spcPct val="30000"/>
              </a:spcBef>
              <a:spcAft>
                <a:spcPct val="0"/>
              </a:spcAft>
              <a:defRPr/>
            </a:pPr>
            <a:endParaRPr lang="en-US" altLang="en-US" sz="13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1004926" eaLnBrk="0" fontAlgn="base" hangingPunct="0">
              <a:spcBef>
                <a:spcPct val="30000"/>
              </a:spcBef>
              <a:spcAft>
                <a:spcPct val="0"/>
              </a:spcAft>
              <a:defRPr/>
            </a:pPr>
            <a:r>
              <a:rPr lang="en-US" altLang="en-US" sz="1300" b="1" u="sng" dirty="0">
                <a:solidFill>
                  <a:prstClr val="black"/>
                </a:solidFill>
                <a:latin typeface="Calibri" panose="020F0502020204030204" pitchFamily="34" charset="0"/>
                <a:ea typeface="Calibri" panose="020F0502020204030204" pitchFamily="34" charset="0"/>
                <a:cs typeface="Calibri" panose="020F0502020204030204" pitchFamily="34" charset="0"/>
              </a:rPr>
              <a:t>Comment on Change:</a:t>
            </a:r>
            <a:r>
              <a:rPr lang="en-US" altLang="en-US" sz="1300" dirty="0">
                <a:solidFill>
                  <a:prstClr val="black"/>
                </a:solidFill>
                <a:latin typeface="Calibri" panose="020F0502020204030204" pitchFamily="34" charset="0"/>
                <a:ea typeface="Calibri" panose="020F0502020204030204" pitchFamily="34" charset="0"/>
                <a:cs typeface="Calibri" panose="020F0502020204030204" pitchFamily="34" charset="0"/>
              </a:rPr>
              <a:t>  The NFHS Football Game Officials Manual Committee recommended changing Signal #21 – Delay of Game – to folded crossed arms in front of the body for 2026.  The NFHS Football Rules Editorial Committee approved this change. </a:t>
            </a:r>
            <a:endParaRPr lang="en-US" sz="13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19</a:t>
            </a:fld>
            <a:endParaRPr lang="en-US"/>
          </a:p>
        </p:txBody>
      </p:sp>
    </p:spTree>
    <p:extLst>
      <p:ext uri="{BB962C8B-B14F-4D97-AF65-F5344CB8AC3E}">
        <p14:creationId xmlns:p14="http://schemas.microsoft.com/office/powerpoint/2010/main" val="327387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04778" fontAlgn="base">
              <a:spcBef>
                <a:spcPct val="30000"/>
              </a:spcBef>
              <a:spcAft>
                <a:spcPct val="0"/>
              </a:spcAft>
              <a:buFont typeface="Wingdings" panose="05000000000000000000" pitchFamily="2" charset="2"/>
              <a:buChar char="v"/>
              <a:defRPr/>
            </a:pPr>
            <a:r>
              <a:rPr lang="en-US" altLang="en-US" sz="1300" b="1" u="sng" dirty="0">
                <a:solidFill>
                  <a:prstClr val="black"/>
                </a:solidFill>
                <a:latin typeface="Calibri" panose="020F0502020204030204" pitchFamily="34" charset="0"/>
                <a:ea typeface="Calibri" panose="020F0502020204030204" pitchFamily="34" charset="0"/>
                <a:cs typeface="Calibri" panose="020F0502020204030204" pitchFamily="34" charset="0"/>
              </a:rPr>
              <a:t>Comment on Slide:</a:t>
            </a:r>
          </a:p>
          <a:p>
            <a:pPr defTabSz="1004778" fontAlgn="base">
              <a:spcBef>
                <a:spcPct val="30000"/>
              </a:spcBef>
              <a:spcAft>
                <a:spcPct val="0"/>
              </a:spcAft>
              <a:defRPr/>
            </a:pPr>
            <a:endParaRPr lang="en-US" altLang="en-US" sz="1300" u="sng"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1004778" fontAlgn="base">
              <a:spcBef>
                <a:spcPct val="30000"/>
              </a:spcBef>
              <a:spcAft>
                <a:spcPct val="0"/>
              </a:spcAft>
              <a:defRPr/>
            </a:pPr>
            <a:r>
              <a:rPr lang="en-US" sz="1300" dirty="0" err="1">
                <a:solidFill>
                  <a:prstClr val="black"/>
                </a:solidFill>
                <a:latin typeface="Calibri" panose="020F0502020204030204" pitchFamily="34" charset="0"/>
                <a:ea typeface="Calibri" panose="020F0502020204030204" pitchFamily="34" charset="0"/>
                <a:cs typeface="Calibri" panose="020F0502020204030204" pitchFamily="34" charset="0"/>
              </a:rPr>
              <a:t>Certor</a:t>
            </a:r>
            <a:r>
              <a:rPr lang="en-US" sz="1300" dirty="0">
                <a:solidFill>
                  <a:prstClr val="black"/>
                </a:solidFill>
                <a:latin typeface="Calibri" panose="020F0502020204030204" pitchFamily="34" charset="0"/>
                <a:ea typeface="Calibri" panose="020F0502020204030204" pitchFamily="34" charset="0"/>
                <a:cs typeface="Calibri" panose="020F0502020204030204" pitchFamily="34" charset="0"/>
              </a:rPr>
              <a:t> Football (Schutt and VICIS) – Official Corporate Champion of the NFHS.</a:t>
            </a: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2</a:t>
            </a:fld>
            <a:endParaRPr lang="en-US"/>
          </a:p>
        </p:txBody>
      </p:sp>
    </p:spTree>
    <p:extLst>
      <p:ext uri="{BB962C8B-B14F-4D97-AF65-F5344CB8AC3E}">
        <p14:creationId xmlns:p14="http://schemas.microsoft.com/office/powerpoint/2010/main" val="679683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411" fontAlgn="base">
              <a:spcBef>
                <a:spcPct val="30000"/>
              </a:spcBef>
              <a:spcAft>
                <a:spcPct val="0"/>
              </a:spcAft>
              <a:buFont typeface="Wingdings" panose="05000000000000000000" pitchFamily="2" charset="2"/>
              <a:buChar char="v"/>
              <a:defRPr/>
            </a:pPr>
            <a:r>
              <a:rPr lang="en-US" altLang="en-US" sz="1300" b="1" u="sng" dirty="0">
                <a:solidFill>
                  <a:prstClr val="black"/>
                </a:solidFill>
                <a:latin typeface="Calibri" panose="020F0502020204030204" pitchFamily="34" charset="0"/>
                <a:ea typeface="Calibri" panose="020F0502020204030204" pitchFamily="34" charset="0"/>
                <a:cs typeface="Calibri" panose="020F0502020204030204" pitchFamily="34" charset="0"/>
              </a:rPr>
              <a:t>EDITORIAL CHANGES</a:t>
            </a:r>
            <a:r>
              <a:rPr lang="en-US" altLang="en-US" sz="1300" b="1" dirty="0">
                <a:solidFill>
                  <a:prstClr val="black"/>
                </a:solidFill>
                <a:latin typeface="Calibri" panose="020F0502020204030204" pitchFamily="34" charset="0"/>
                <a:ea typeface="Calibri" panose="020F0502020204030204" pitchFamily="34" charset="0"/>
                <a:cs typeface="Calibri" panose="020F0502020204030204" pitchFamily="34" charset="0"/>
              </a:rPr>
              <a:t>:</a:t>
            </a:r>
            <a:endParaRPr lang="en-US" altLang="en-US" sz="1300" b="1" u="sng"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948411">
              <a:buFont typeface="Wingdings" panose="05000000000000000000" pitchFamily="2" charset="2"/>
              <a:buChar char="v"/>
              <a:defRPr/>
            </a:pPr>
            <a:endParaRPr lang="en-US" altLang="en-US" sz="1300" b="1" u="sng"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948411">
              <a:buFont typeface="Wingdings" panose="05000000000000000000" pitchFamily="2" charset="2"/>
              <a:buChar char="v"/>
              <a:defRPr/>
            </a:pPr>
            <a:r>
              <a:rPr lang="en-US" altLang="en-US" sz="1300" b="1" u="sng" dirty="0">
                <a:solidFill>
                  <a:prstClr val="black"/>
                </a:solidFill>
                <a:latin typeface="Calibri" panose="020F0502020204030204" pitchFamily="34" charset="0"/>
                <a:ea typeface="Calibri" panose="020F0502020204030204" pitchFamily="34" charset="0"/>
                <a:cs typeface="Calibri" panose="020F0502020204030204" pitchFamily="34" charset="0"/>
              </a:rPr>
              <a:t>Comment on Slide:</a:t>
            </a:r>
            <a:endParaRPr lang="en-US" altLang="en-US" sz="1300" u="sng"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948411">
              <a:defRPr/>
            </a:pPr>
            <a:r>
              <a:rPr lang="en-US" altLang="en-US" sz="1300" dirty="0">
                <a:solidFill>
                  <a:prstClr val="black"/>
                </a:solidFill>
                <a:latin typeface="Calibri" panose="020F0502020204030204" pitchFamily="34" charset="0"/>
                <a:ea typeface="Calibri" panose="020F0502020204030204" pitchFamily="34" charset="0"/>
                <a:cs typeface="Calibri" panose="020F0502020204030204" pitchFamily="34" charset="0"/>
              </a:rPr>
              <a:t>This slide lists the rules references and a brief description of the additional football editorial changes that were made to the 2026 NFHS Football Rules Book.</a:t>
            </a: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20</a:t>
            </a:fld>
            <a:endParaRPr lang="en-US"/>
          </a:p>
        </p:txBody>
      </p:sp>
    </p:spTree>
    <p:extLst>
      <p:ext uri="{BB962C8B-B14F-4D97-AF65-F5344CB8AC3E}">
        <p14:creationId xmlns:p14="http://schemas.microsoft.com/office/powerpoint/2010/main" val="34191140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411" fontAlgn="base">
              <a:spcBef>
                <a:spcPct val="30000"/>
              </a:spcBef>
              <a:spcAft>
                <a:spcPct val="0"/>
              </a:spcAft>
              <a:buFont typeface="Wingdings" panose="05000000000000000000" pitchFamily="2" charset="2"/>
              <a:buChar char="v"/>
              <a:defRPr/>
            </a:pPr>
            <a:r>
              <a:rPr lang="en-US" altLang="en-US" sz="1300" b="1" u="sng" dirty="0">
                <a:solidFill>
                  <a:prstClr val="black"/>
                </a:solidFill>
                <a:latin typeface="Calibri" panose="020F0502020204030204" pitchFamily="34" charset="0"/>
                <a:ea typeface="Calibri" panose="020F0502020204030204" pitchFamily="34" charset="0"/>
                <a:cs typeface="Calibri" panose="020F0502020204030204" pitchFamily="34" charset="0"/>
              </a:rPr>
              <a:t>EDITORIAL CHANGES</a:t>
            </a:r>
            <a:r>
              <a:rPr lang="en-US" altLang="en-US" sz="1300" b="1" dirty="0">
                <a:solidFill>
                  <a:prstClr val="black"/>
                </a:solidFill>
                <a:latin typeface="Calibri" panose="020F0502020204030204" pitchFamily="34" charset="0"/>
                <a:ea typeface="Calibri" panose="020F0502020204030204" pitchFamily="34" charset="0"/>
                <a:cs typeface="Calibri" panose="020F0502020204030204" pitchFamily="34" charset="0"/>
              </a:rPr>
              <a:t>:</a:t>
            </a:r>
            <a:endParaRPr lang="en-US" altLang="en-US" sz="1300" b="1" u="sng"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948411">
              <a:buFont typeface="Wingdings" panose="05000000000000000000" pitchFamily="2" charset="2"/>
              <a:buChar char="v"/>
              <a:defRPr/>
            </a:pPr>
            <a:endParaRPr lang="en-US" altLang="en-US" sz="1300" b="1" u="sng"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948411">
              <a:buFont typeface="Wingdings" panose="05000000000000000000" pitchFamily="2" charset="2"/>
              <a:buChar char="v"/>
              <a:defRPr/>
            </a:pPr>
            <a:r>
              <a:rPr lang="en-US" altLang="en-US" sz="1300" b="1" u="sng" dirty="0">
                <a:solidFill>
                  <a:prstClr val="black"/>
                </a:solidFill>
                <a:latin typeface="Calibri" panose="020F0502020204030204" pitchFamily="34" charset="0"/>
                <a:ea typeface="Calibri" panose="020F0502020204030204" pitchFamily="34" charset="0"/>
                <a:cs typeface="Calibri" panose="020F0502020204030204" pitchFamily="34" charset="0"/>
              </a:rPr>
              <a:t>Comment on Slide:</a:t>
            </a:r>
            <a:endParaRPr lang="en-US" altLang="en-US" sz="1300" u="sng"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948411">
              <a:defRPr/>
            </a:pPr>
            <a:r>
              <a:rPr lang="en-US" altLang="en-US" sz="1300" dirty="0">
                <a:solidFill>
                  <a:prstClr val="black"/>
                </a:solidFill>
                <a:latin typeface="Calibri" panose="020F0502020204030204" pitchFamily="34" charset="0"/>
                <a:ea typeface="Calibri" panose="020F0502020204030204" pitchFamily="34" charset="0"/>
                <a:cs typeface="Calibri" panose="020F0502020204030204" pitchFamily="34" charset="0"/>
              </a:rPr>
              <a:t>This slide lists the rules references and a brief description of the additional football editorial changes that were made to the 2026 NFHS Football Rules Book.</a:t>
            </a: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21</a:t>
            </a:fld>
            <a:endParaRPr lang="en-US"/>
          </a:p>
        </p:txBody>
      </p:sp>
    </p:spTree>
    <p:extLst>
      <p:ext uri="{BB962C8B-B14F-4D97-AF65-F5344CB8AC3E}">
        <p14:creationId xmlns:p14="http://schemas.microsoft.com/office/powerpoint/2010/main" val="6791544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22</a:t>
            </a:fld>
            <a:endParaRPr lang="en-US"/>
          </a:p>
        </p:txBody>
      </p:sp>
    </p:spTree>
    <p:extLst>
      <p:ext uri="{BB962C8B-B14F-4D97-AF65-F5344CB8AC3E}">
        <p14:creationId xmlns:p14="http://schemas.microsoft.com/office/powerpoint/2010/main" val="36748390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04778" fontAlgn="base">
              <a:spcBef>
                <a:spcPct val="30000"/>
              </a:spcBef>
              <a:spcAft>
                <a:spcPct val="0"/>
              </a:spcAft>
              <a:buFont typeface="Wingdings" panose="05000000000000000000" pitchFamily="2" charset="2"/>
              <a:buChar char="v"/>
              <a:defRPr/>
            </a:pPr>
            <a:r>
              <a:rPr lang="en-US" altLang="en-US" sz="1300" b="1" u="sng" cap="all" dirty="0" err="1">
                <a:solidFill>
                  <a:prstClr val="black"/>
                </a:solidFill>
                <a:latin typeface="Calibri" panose="020F0502020204030204" pitchFamily="34" charset="0"/>
                <a:ea typeface="Calibri" panose="020F0502020204030204" pitchFamily="34" charset="0"/>
                <a:cs typeface="Calibri" panose="020F0502020204030204" pitchFamily="34" charset="0"/>
              </a:rPr>
              <a:t>RuleS</a:t>
            </a:r>
            <a:r>
              <a:rPr lang="en-US" altLang="en-US" sz="1300" b="1" u="sng" cap="all" dirty="0">
                <a:solidFill>
                  <a:prstClr val="black"/>
                </a:solidFill>
                <a:latin typeface="Calibri" panose="020F0502020204030204" pitchFamily="34" charset="0"/>
                <a:ea typeface="Calibri" panose="020F0502020204030204" pitchFamily="34" charset="0"/>
                <a:cs typeface="Calibri" panose="020F0502020204030204" pitchFamily="34" charset="0"/>
              </a:rPr>
              <a:t> Reminder</a:t>
            </a:r>
            <a:r>
              <a:rPr lang="en-US" altLang="en-US" sz="1300" b="1" dirty="0">
                <a:solidFill>
                  <a:prstClr val="black"/>
                </a:solidFill>
                <a:latin typeface="Calibri" panose="020F0502020204030204" pitchFamily="34" charset="0"/>
                <a:ea typeface="Calibri" panose="020F0502020204030204" pitchFamily="34" charset="0"/>
                <a:cs typeface="Calibri" panose="020F0502020204030204" pitchFamily="34" charset="0"/>
              </a:rPr>
              <a:t>:</a:t>
            </a:r>
          </a:p>
          <a:p>
            <a:pPr defTabSz="1004778" fontAlgn="base">
              <a:spcBef>
                <a:spcPct val="30000"/>
              </a:spcBef>
              <a:spcAft>
                <a:spcPct val="0"/>
              </a:spcAft>
              <a:defRPr/>
            </a:pPr>
            <a:endParaRPr lang="en-US" sz="13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1004778" fontAlgn="base">
              <a:spcBef>
                <a:spcPct val="30000"/>
              </a:spcBef>
              <a:spcAft>
                <a:spcPct val="0"/>
              </a:spcAft>
              <a:defRPr/>
            </a:pPr>
            <a:r>
              <a:rPr lang="en-US" sz="1300" dirty="0">
                <a:solidFill>
                  <a:prstClr val="black"/>
                </a:solidFill>
                <a:latin typeface="Calibri" panose="020F0502020204030204" pitchFamily="34" charset="0"/>
                <a:ea typeface="Calibri" panose="020F0502020204030204" pitchFamily="34" charset="0"/>
                <a:cs typeface="Calibri" panose="020F0502020204030204" pitchFamily="34" charset="0"/>
              </a:rPr>
              <a:t>See </a:t>
            </a:r>
            <a:r>
              <a:rPr lang="en-US" sz="1300" dirty="0" err="1">
                <a:solidFill>
                  <a:prstClr val="black"/>
                </a:solidFill>
                <a:latin typeface="Calibri" panose="020F0502020204030204" pitchFamily="34" charset="0"/>
                <a:ea typeface="Calibri" panose="020F0502020204030204" pitchFamily="34" charset="0"/>
                <a:cs typeface="Calibri" panose="020F0502020204030204" pitchFamily="34" charset="0"/>
              </a:rPr>
              <a:t>PlayPics</a:t>
            </a:r>
            <a:r>
              <a:rPr lang="en-US" sz="1300" dirty="0">
                <a:solidFill>
                  <a:prstClr val="black"/>
                </a:solidFill>
                <a:latin typeface="Calibri" panose="020F0502020204030204" pitchFamily="34" charset="0"/>
                <a:ea typeface="Calibri" panose="020F0502020204030204" pitchFamily="34" charset="0"/>
                <a:cs typeface="Calibri" panose="020F0502020204030204" pitchFamily="34" charset="0"/>
              </a:rPr>
              <a:t> and comments on slide.</a:t>
            </a:r>
            <a:endParaRPr lang="en-US" sz="1300" dirty="0">
              <a:solidFill>
                <a:prstClr val="black"/>
              </a:solidFill>
              <a:latin typeface="Aptos" panose="02110004020202020204"/>
            </a:endParaRPr>
          </a:p>
        </p:txBody>
      </p:sp>
      <p:sp>
        <p:nvSpPr>
          <p:cNvPr id="4" name="Slide Number Placeholder 3"/>
          <p:cNvSpPr>
            <a:spLocks noGrp="1"/>
          </p:cNvSpPr>
          <p:nvPr>
            <p:ph type="sldNum" sz="quarter" idx="5"/>
          </p:nvPr>
        </p:nvSpPr>
        <p:spPr/>
        <p:txBody>
          <a:bodyPr/>
          <a:lstStyle/>
          <a:p>
            <a:fld id="{C00A3026-D0F2-425A-AEC9-D51297609FDD}" type="slidenum">
              <a:rPr lang="en-US" smtClean="0"/>
              <a:t>23</a:t>
            </a:fld>
            <a:endParaRPr lang="en-US"/>
          </a:p>
        </p:txBody>
      </p:sp>
    </p:spTree>
    <p:extLst>
      <p:ext uri="{BB962C8B-B14F-4D97-AF65-F5344CB8AC3E}">
        <p14:creationId xmlns:p14="http://schemas.microsoft.com/office/powerpoint/2010/main" val="21588917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04778" fontAlgn="base">
              <a:spcBef>
                <a:spcPct val="30000"/>
              </a:spcBef>
              <a:spcAft>
                <a:spcPct val="0"/>
              </a:spcAft>
              <a:buFont typeface="Wingdings" panose="05000000000000000000" pitchFamily="2" charset="2"/>
              <a:buChar char="v"/>
              <a:defRPr/>
            </a:pPr>
            <a:r>
              <a:rPr lang="en-US" altLang="en-US" sz="1300" b="1" u="sng" cap="all" dirty="0" err="1">
                <a:solidFill>
                  <a:prstClr val="black"/>
                </a:solidFill>
                <a:latin typeface="Calibri" panose="020F0502020204030204" pitchFamily="34" charset="0"/>
                <a:ea typeface="Calibri" panose="020F0502020204030204" pitchFamily="34" charset="0"/>
                <a:cs typeface="Calibri" panose="020F0502020204030204" pitchFamily="34" charset="0"/>
              </a:rPr>
              <a:t>RuleS</a:t>
            </a:r>
            <a:r>
              <a:rPr lang="en-US" altLang="en-US" sz="1300" b="1" u="sng" cap="all" dirty="0">
                <a:solidFill>
                  <a:prstClr val="black"/>
                </a:solidFill>
                <a:latin typeface="Calibri" panose="020F0502020204030204" pitchFamily="34" charset="0"/>
                <a:ea typeface="Calibri" panose="020F0502020204030204" pitchFamily="34" charset="0"/>
                <a:cs typeface="Calibri" panose="020F0502020204030204" pitchFamily="34" charset="0"/>
              </a:rPr>
              <a:t> Reminder</a:t>
            </a:r>
            <a:r>
              <a:rPr lang="en-US" altLang="en-US" sz="1300" b="1" dirty="0">
                <a:solidFill>
                  <a:prstClr val="black"/>
                </a:solidFill>
                <a:latin typeface="Calibri" panose="020F0502020204030204" pitchFamily="34" charset="0"/>
                <a:ea typeface="Calibri" panose="020F0502020204030204" pitchFamily="34" charset="0"/>
                <a:cs typeface="Calibri" panose="020F0502020204030204" pitchFamily="34" charset="0"/>
              </a:rPr>
              <a:t>:</a:t>
            </a:r>
          </a:p>
          <a:p>
            <a:pPr defTabSz="1004778" fontAlgn="base">
              <a:spcBef>
                <a:spcPct val="30000"/>
              </a:spcBef>
              <a:spcAft>
                <a:spcPct val="0"/>
              </a:spcAft>
              <a:defRPr/>
            </a:pPr>
            <a:endParaRPr lang="en-US" sz="13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1004778" fontAlgn="base">
              <a:spcBef>
                <a:spcPct val="30000"/>
              </a:spcBef>
              <a:spcAft>
                <a:spcPct val="0"/>
              </a:spcAft>
              <a:defRPr/>
            </a:pPr>
            <a:r>
              <a:rPr lang="en-US" sz="1300" dirty="0">
                <a:solidFill>
                  <a:prstClr val="black"/>
                </a:solidFill>
                <a:latin typeface="Calibri" panose="020F0502020204030204" pitchFamily="34" charset="0"/>
                <a:ea typeface="Calibri" panose="020F0502020204030204" pitchFamily="34" charset="0"/>
                <a:cs typeface="Calibri" panose="020F0502020204030204" pitchFamily="34" charset="0"/>
              </a:rPr>
              <a:t>See </a:t>
            </a:r>
            <a:r>
              <a:rPr lang="en-US" sz="1300" dirty="0" err="1">
                <a:solidFill>
                  <a:prstClr val="black"/>
                </a:solidFill>
                <a:latin typeface="Calibri" panose="020F0502020204030204" pitchFamily="34" charset="0"/>
                <a:ea typeface="Calibri" panose="020F0502020204030204" pitchFamily="34" charset="0"/>
                <a:cs typeface="Calibri" panose="020F0502020204030204" pitchFamily="34" charset="0"/>
              </a:rPr>
              <a:t>PlayPics</a:t>
            </a:r>
            <a:r>
              <a:rPr lang="en-US" sz="1300" dirty="0">
                <a:solidFill>
                  <a:prstClr val="black"/>
                </a:solidFill>
                <a:latin typeface="Calibri" panose="020F0502020204030204" pitchFamily="34" charset="0"/>
                <a:ea typeface="Calibri" panose="020F0502020204030204" pitchFamily="34" charset="0"/>
                <a:cs typeface="Calibri" panose="020F0502020204030204" pitchFamily="34" charset="0"/>
              </a:rPr>
              <a:t> and comments on slide.</a:t>
            </a:r>
            <a:endParaRPr lang="en-US" sz="1300" dirty="0">
              <a:solidFill>
                <a:prstClr val="black"/>
              </a:solidFill>
              <a:latin typeface="Aptos" panose="02110004020202020204"/>
            </a:endParaRP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24</a:t>
            </a:fld>
            <a:endParaRPr lang="en-US"/>
          </a:p>
        </p:txBody>
      </p:sp>
    </p:spTree>
    <p:extLst>
      <p:ext uri="{BB962C8B-B14F-4D97-AF65-F5344CB8AC3E}">
        <p14:creationId xmlns:p14="http://schemas.microsoft.com/office/powerpoint/2010/main" val="15650895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04778" fontAlgn="base">
              <a:spcBef>
                <a:spcPct val="30000"/>
              </a:spcBef>
              <a:spcAft>
                <a:spcPct val="0"/>
              </a:spcAft>
              <a:buFont typeface="Wingdings" panose="05000000000000000000" pitchFamily="2" charset="2"/>
              <a:buChar char="v"/>
              <a:defRPr/>
            </a:pPr>
            <a:r>
              <a:rPr lang="en-US" altLang="en-US" sz="1300" b="1" u="sng" cap="all" dirty="0" err="1">
                <a:solidFill>
                  <a:prstClr val="black"/>
                </a:solidFill>
                <a:latin typeface="Calibri" panose="020F0502020204030204" pitchFamily="34" charset="0"/>
                <a:ea typeface="Calibri" panose="020F0502020204030204" pitchFamily="34" charset="0"/>
                <a:cs typeface="Calibri" panose="020F0502020204030204" pitchFamily="34" charset="0"/>
              </a:rPr>
              <a:t>RuleS</a:t>
            </a:r>
            <a:r>
              <a:rPr lang="en-US" altLang="en-US" sz="1300" b="1" u="sng" cap="all" dirty="0">
                <a:solidFill>
                  <a:prstClr val="black"/>
                </a:solidFill>
                <a:latin typeface="Calibri" panose="020F0502020204030204" pitchFamily="34" charset="0"/>
                <a:ea typeface="Calibri" panose="020F0502020204030204" pitchFamily="34" charset="0"/>
                <a:cs typeface="Calibri" panose="020F0502020204030204" pitchFamily="34" charset="0"/>
              </a:rPr>
              <a:t> Reminder</a:t>
            </a:r>
            <a:r>
              <a:rPr lang="en-US" altLang="en-US" sz="1300" b="1" dirty="0">
                <a:solidFill>
                  <a:prstClr val="black"/>
                </a:solidFill>
                <a:latin typeface="Calibri" panose="020F0502020204030204" pitchFamily="34" charset="0"/>
                <a:ea typeface="Calibri" panose="020F0502020204030204" pitchFamily="34" charset="0"/>
                <a:cs typeface="Calibri" panose="020F0502020204030204" pitchFamily="34" charset="0"/>
              </a:rPr>
              <a:t>:</a:t>
            </a:r>
          </a:p>
          <a:p>
            <a:pPr defTabSz="1004778" fontAlgn="base">
              <a:spcBef>
                <a:spcPct val="30000"/>
              </a:spcBef>
              <a:spcAft>
                <a:spcPct val="0"/>
              </a:spcAft>
              <a:defRPr/>
            </a:pPr>
            <a:endParaRPr lang="en-US" sz="13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1004778" fontAlgn="base">
              <a:spcBef>
                <a:spcPct val="30000"/>
              </a:spcBef>
              <a:spcAft>
                <a:spcPct val="0"/>
              </a:spcAft>
              <a:defRPr/>
            </a:pPr>
            <a:r>
              <a:rPr lang="en-US" sz="1300" dirty="0">
                <a:solidFill>
                  <a:prstClr val="black"/>
                </a:solidFill>
                <a:latin typeface="Calibri" panose="020F0502020204030204" pitchFamily="34" charset="0"/>
                <a:ea typeface="Calibri" panose="020F0502020204030204" pitchFamily="34" charset="0"/>
                <a:cs typeface="Calibri" panose="020F0502020204030204" pitchFamily="34" charset="0"/>
              </a:rPr>
              <a:t>See </a:t>
            </a:r>
            <a:r>
              <a:rPr lang="en-US" sz="1300" dirty="0" err="1">
                <a:solidFill>
                  <a:prstClr val="black"/>
                </a:solidFill>
                <a:latin typeface="Calibri" panose="020F0502020204030204" pitchFamily="34" charset="0"/>
                <a:ea typeface="Calibri" panose="020F0502020204030204" pitchFamily="34" charset="0"/>
                <a:cs typeface="Calibri" panose="020F0502020204030204" pitchFamily="34" charset="0"/>
              </a:rPr>
              <a:t>PlayPics</a:t>
            </a:r>
            <a:r>
              <a:rPr lang="en-US" sz="1300" dirty="0">
                <a:solidFill>
                  <a:prstClr val="black"/>
                </a:solidFill>
                <a:latin typeface="Calibri" panose="020F0502020204030204" pitchFamily="34" charset="0"/>
                <a:ea typeface="Calibri" panose="020F0502020204030204" pitchFamily="34" charset="0"/>
                <a:cs typeface="Calibri" panose="020F0502020204030204" pitchFamily="34" charset="0"/>
              </a:rPr>
              <a:t> and comments on slide.</a:t>
            </a: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25</a:t>
            </a:fld>
            <a:endParaRPr lang="en-US"/>
          </a:p>
        </p:txBody>
      </p:sp>
    </p:spTree>
    <p:extLst>
      <p:ext uri="{BB962C8B-B14F-4D97-AF65-F5344CB8AC3E}">
        <p14:creationId xmlns:p14="http://schemas.microsoft.com/office/powerpoint/2010/main" val="25249196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04778" fontAlgn="base">
              <a:spcBef>
                <a:spcPct val="30000"/>
              </a:spcBef>
              <a:spcAft>
                <a:spcPct val="0"/>
              </a:spcAft>
              <a:buFont typeface="Wingdings" panose="05000000000000000000" pitchFamily="2" charset="2"/>
              <a:buChar char="v"/>
              <a:defRPr/>
            </a:pPr>
            <a:r>
              <a:rPr lang="en-US" altLang="en-US" sz="1300" b="1" u="sng" cap="all" dirty="0" err="1">
                <a:solidFill>
                  <a:prstClr val="black"/>
                </a:solidFill>
                <a:latin typeface="Calibri" panose="020F0502020204030204" pitchFamily="34" charset="0"/>
                <a:ea typeface="Calibri" panose="020F0502020204030204" pitchFamily="34" charset="0"/>
                <a:cs typeface="Calibri" panose="020F0502020204030204" pitchFamily="34" charset="0"/>
              </a:rPr>
              <a:t>RuleS</a:t>
            </a:r>
            <a:r>
              <a:rPr lang="en-US" altLang="en-US" sz="1300" b="1" u="sng" cap="all" dirty="0">
                <a:solidFill>
                  <a:prstClr val="black"/>
                </a:solidFill>
                <a:latin typeface="Calibri" panose="020F0502020204030204" pitchFamily="34" charset="0"/>
                <a:ea typeface="Calibri" panose="020F0502020204030204" pitchFamily="34" charset="0"/>
                <a:cs typeface="Calibri" panose="020F0502020204030204" pitchFamily="34" charset="0"/>
              </a:rPr>
              <a:t> Reminder</a:t>
            </a:r>
            <a:r>
              <a:rPr lang="en-US" altLang="en-US" sz="1300" b="1" dirty="0">
                <a:solidFill>
                  <a:prstClr val="black"/>
                </a:solidFill>
                <a:latin typeface="Calibri" panose="020F0502020204030204" pitchFamily="34" charset="0"/>
                <a:ea typeface="Calibri" panose="020F0502020204030204" pitchFamily="34" charset="0"/>
                <a:cs typeface="Calibri" panose="020F0502020204030204" pitchFamily="34" charset="0"/>
              </a:rPr>
              <a:t>:</a:t>
            </a:r>
          </a:p>
          <a:p>
            <a:pPr defTabSz="1004778" fontAlgn="base">
              <a:spcBef>
                <a:spcPct val="30000"/>
              </a:spcBef>
              <a:spcAft>
                <a:spcPct val="0"/>
              </a:spcAft>
              <a:defRPr/>
            </a:pPr>
            <a:endParaRPr lang="en-US" sz="13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1004778" fontAlgn="base">
              <a:spcBef>
                <a:spcPct val="30000"/>
              </a:spcBef>
              <a:spcAft>
                <a:spcPct val="0"/>
              </a:spcAft>
              <a:defRPr/>
            </a:pPr>
            <a:r>
              <a:rPr lang="en-US" sz="1300" dirty="0">
                <a:solidFill>
                  <a:prstClr val="black"/>
                </a:solidFill>
                <a:latin typeface="Calibri" panose="020F0502020204030204" pitchFamily="34" charset="0"/>
                <a:ea typeface="Calibri" panose="020F0502020204030204" pitchFamily="34" charset="0"/>
                <a:cs typeface="Calibri" panose="020F0502020204030204" pitchFamily="34" charset="0"/>
              </a:rPr>
              <a:t>See </a:t>
            </a:r>
            <a:r>
              <a:rPr lang="en-US" sz="1300" dirty="0" err="1">
                <a:solidFill>
                  <a:prstClr val="black"/>
                </a:solidFill>
                <a:latin typeface="Calibri" panose="020F0502020204030204" pitchFamily="34" charset="0"/>
                <a:ea typeface="Calibri" panose="020F0502020204030204" pitchFamily="34" charset="0"/>
                <a:cs typeface="Calibri" panose="020F0502020204030204" pitchFamily="34" charset="0"/>
              </a:rPr>
              <a:t>PlayPic</a:t>
            </a:r>
            <a:r>
              <a:rPr lang="en-US" sz="1300" dirty="0">
                <a:solidFill>
                  <a:prstClr val="black"/>
                </a:solidFill>
                <a:latin typeface="Calibri" panose="020F0502020204030204" pitchFamily="34" charset="0"/>
                <a:ea typeface="Calibri" panose="020F0502020204030204" pitchFamily="34" charset="0"/>
                <a:cs typeface="Calibri" panose="020F0502020204030204" pitchFamily="34" charset="0"/>
              </a:rPr>
              <a:t> and comments on slide.</a:t>
            </a: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26</a:t>
            </a:fld>
            <a:endParaRPr lang="en-US"/>
          </a:p>
        </p:txBody>
      </p:sp>
    </p:spTree>
    <p:extLst>
      <p:ext uri="{BB962C8B-B14F-4D97-AF65-F5344CB8AC3E}">
        <p14:creationId xmlns:p14="http://schemas.microsoft.com/office/powerpoint/2010/main" val="42235301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04778" fontAlgn="base">
              <a:spcBef>
                <a:spcPct val="30000"/>
              </a:spcBef>
              <a:spcAft>
                <a:spcPct val="0"/>
              </a:spcAft>
              <a:buFont typeface="Wingdings" panose="05000000000000000000" pitchFamily="2" charset="2"/>
              <a:buChar char="v"/>
              <a:defRPr/>
            </a:pPr>
            <a:r>
              <a:rPr lang="en-US" altLang="en-US" sz="1300" b="1" u="sng" cap="all" dirty="0" err="1">
                <a:solidFill>
                  <a:prstClr val="black"/>
                </a:solidFill>
                <a:latin typeface="Calibri" panose="020F0502020204030204" pitchFamily="34" charset="0"/>
                <a:ea typeface="Calibri" panose="020F0502020204030204" pitchFamily="34" charset="0"/>
                <a:cs typeface="Calibri" panose="020F0502020204030204" pitchFamily="34" charset="0"/>
              </a:rPr>
              <a:t>RuleS</a:t>
            </a:r>
            <a:r>
              <a:rPr lang="en-US" altLang="en-US" sz="1300" b="1" u="sng" cap="all" dirty="0">
                <a:solidFill>
                  <a:prstClr val="black"/>
                </a:solidFill>
                <a:latin typeface="Calibri" panose="020F0502020204030204" pitchFamily="34" charset="0"/>
                <a:ea typeface="Calibri" panose="020F0502020204030204" pitchFamily="34" charset="0"/>
                <a:cs typeface="Calibri" panose="020F0502020204030204" pitchFamily="34" charset="0"/>
              </a:rPr>
              <a:t> Reminder</a:t>
            </a:r>
            <a:r>
              <a:rPr lang="en-US" altLang="en-US" sz="1300" b="1" dirty="0">
                <a:solidFill>
                  <a:prstClr val="black"/>
                </a:solidFill>
                <a:latin typeface="Calibri" panose="020F0502020204030204" pitchFamily="34" charset="0"/>
                <a:ea typeface="Calibri" panose="020F0502020204030204" pitchFamily="34" charset="0"/>
                <a:cs typeface="Calibri" panose="020F0502020204030204" pitchFamily="34" charset="0"/>
              </a:rPr>
              <a:t>:</a:t>
            </a:r>
          </a:p>
          <a:p>
            <a:pPr defTabSz="1004778" fontAlgn="base">
              <a:spcBef>
                <a:spcPct val="30000"/>
              </a:spcBef>
              <a:spcAft>
                <a:spcPct val="0"/>
              </a:spcAft>
              <a:defRPr/>
            </a:pPr>
            <a:endParaRPr lang="en-US" sz="13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1004778" fontAlgn="base">
              <a:spcBef>
                <a:spcPct val="30000"/>
              </a:spcBef>
              <a:spcAft>
                <a:spcPct val="0"/>
              </a:spcAft>
              <a:defRPr/>
            </a:pPr>
            <a:r>
              <a:rPr lang="en-US" sz="1300" dirty="0">
                <a:solidFill>
                  <a:prstClr val="black"/>
                </a:solidFill>
                <a:latin typeface="Calibri" panose="020F0502020204030204" pitchFamily="34" charset="0"/>
                <a:ea typeface="Calibri" panose="020F0502020204030204" pitchFamily="34" charset="0"/>
                <a:cs typeface="Calibri" panose="020F0502020204030204" pitchFamily="34" charset="0"/>
              </a:rPr>
              <a:t>See </a:t>
            </a:r>
            <a:r>
              <a:rPr lang="en-US" sz="1300" dirty="0" err="1">
                <a:solidFill>
                  <a:prstClr val="black"/>
                </a:solidFill>
                <a:latin typeface="Calibri" panose="020F0502020204030204" pitchFamily="34" charset="0"/>
                <a:ea typeface="Calibri" panose="020F0502020204030204" pitchFamily="34" charset="0"/>
                <a:cs typeface="Calibri" panose="020F0502020204030204" pitchFamily="34" charset="0"/>
              </a:rPr>
              <a:t>PlayPic</a:t>
            </a:r>
            <a:r>
              <a:rPr lang="en-US" sz="1300" dirty="0">
                <a:solidFill>
                  <a:prstClr val="black"/>
                </a:solidFill>
                <a:latin typeface="Calibri" panose="020F0502020204030204" pitchFamily="34" charset="0"/>
                <a:ea typeface="Calibri" panose="020F0502020204030204" pitchFamily="34" charset="0"/>
                <a:cs typeface="Calibri" panose="020F0502020204030204" pitchFamily="34" charset="0"/>
              </a:rPr>
              <a:t> and comments on slide.</a:t>
            </a: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27</a:t>
            </a:fld>
            <a:endParaRPr lang="en-US"/>
          </a:p>
        </p:txBody>
      </p:sp>
    </p:spTree>
    <p:extLst>
      <p:ext uri="{BB962C8B-B14F-4D97-AF65-F5344CB8AC3E}">
        <p14:creationId xmlns:p14="http://schemas.microsoft.com/office/powerpoint/2010/main" val="28958717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04778" fontAlgn="base">
              <a:spcBef>
                <a:spcPct val="30000"/>
              </a:spcBef>
              <a:spcAft>
                <a:spcPct val="0"/>
              </a:spcAft>
              <a:buFont typeface="Wingdings" panose="05000000000000000000" pitchFamily="2" charset="2"/>
              <a:buChar char="v"/>
              <a:defRPr/>
            </a:pPr>
            <a:r>
              <a:rPr lang="en-US" altLang="en-US" sz="1300" b="1" u="sng" cap="all" dirty="0" err="1">
                <a:solidFill>
                  <a:prstClr val="black"/>
                </a:solidFill>
                <a:latin typeface="Calibri" panose="020F0502020204030204" pitchFamily="34" charset="0"/>
                <a:ea typeface="Calibri" panose="020F0502020204030204" pitchFamily="34" charset="0"/>
                <a:cs typeface="Calibri" panose="020F0502020204030204" pitchFamily="34" charset="0"/>
              </a:rPr>
              <a:t>RuleS</a:t>
            </a:r>
            <a:r>
              <a:rPr lang="en-US" altLang="en-US" sz="1300" b="1" u="sng" cap="all" dirty="0">
                <a:solidFill>
                  <a:prstClr val="black"/>
                </a:solidFill>
                <a:latin typeface="Calibri" panose="020F0502020204030204" pitchFamily="34" charset="0"/>
                <a:ea typeface="Calibri" panose="020F0502020204030204" pitchFamily="34" charset="0"/>
                <a:cs typeface="Calibri" panose="020F0502020204030204" pitchFamily="34" charset="0"/>
              </a:rPr>
              <a:t> Reminder</a:t>
            </a:r>
            <a:r>
              <a:rPr lang="en-US" altLang="en-US" sz="1300" b="1" dirty="0">
                <a:solidFill>
                  <a:prstClr val="black"/>
                </a:solidFill>
                <a:latin typeface="Calibri" panose="020F0502020204030204" pitchFamily="34" charset="0"/>
                <a:ea typeface="Calibri" panose="020F0502020204030204" pitchFamily="34" charset="0"/>
                <a:cs typeface="Calibri" panose="020F0502020204030204" pitchFamily="34" charset="0"/>
              </a:rPr>
              <a:t>:</a:t>
            </a:r>
          </a:p>
          <a:p>
            <a:pPr defTabSz="1004778" fontAlgn="base">
              <a:spcBef>
                <a:spcPct val="30000"/>
              </a:spcBef>
              <a:spcAft>
                <a:spcPct val="0"/>
              </a:spcAft>
              <a:defRPr/>
            </a:pPr>
            <a:endParaRPr lang="en-US" sz="13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1004778" fontAlgn="base">
              <a:spcBef>
                <a:spcPct val="30000"/>
              </a:spcBef>
              <a:spcAft>
                <a:spcPct val="0"/>
              </a:spcAft>
              <a:defRPr/>
            </a:pPr>
            <a:r>
              <a:rPr lang="en-US" sz="1300" dirty="0">
                <a:solidFill>
                  <a:prstClr val="black"/>
                </a:solidFill>
                <a:latin typeface="Calibri" panose="020F0502020204030204" pitchFamily="34" charset="0"/>
                <a:ea typeface="Calibri" panose="020F0502020204030204" pitchFamily="34" charset="0"/>
                <a:cs typeface="Calibri" panose="020F0502020204030204" pitchFamily="34" charset="0"/>
              </a:rPr>
              <a:t>See </a:t>
            </a:r>
            <a:r>
              <a:rPr lang="en-US" sz="1300" dirty="0" err="1">
                <a:solidFill>
                  <a:prstClr val="black"/>
                </a:solidFill>
                <a:latin typeface="Calibri" panose="020F0502020204030204" pitchFamily="34" charset="0"/>
                <a:ea typeface="Calibri" panose="020F0502020204030204" pitchFamily="34" charset="0"/>
                <a:cs typeface="Calibri" panose="020F0502020204030204" pitchFamily="34" charset="0"/>
              </a:rPr>
              <a:t>PlayPic</a:t>
            </a:r>
            <a:r>
              <a:rPr lang="en-US" sz="1300" dirty="0">
                <a:solidFill>
                  <a:prstClr val="black"/>
                </a:solidFill>
                <a:latin typeface="Calibri" panose="020F0502020204030204" pitchFamily="34" charset="0"/>
                <a:ea typeface="Calibri" panose="020F0502020204030204" pitchFamily="34" charset="0"/>
                <a:cs typeface="Calibri" panose="020F0502020204030204" pitchFamily="34" charset="0"/>
              </a:rPr>
              <a:t> and comments on slide.</a:t>
            </a: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28</a:t>
            </a:fld>
            <a:endParaRPr lang="en-US"/>
          </a:p>
        </p:txBody>
      </p:sp>
    </p:spTree>
    <p:extLst>
      <p:ext uri="{BB962C8B-B14F-4D97-AF65-F5344CB8AC3E}">
        <p14:creationId xmlns:p14="http://schemas.microsoft.com/office/powerpoint/2010/main" val="30312397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04778" fontAlgn="base">
              <a:spcBef>
                <a:spcPct val="30000"/>
              </a:spcBef>
              <a:spcAft>
                <a:spcPct val="0"/>
              </a:spcAft>
              <a:buFont typeface="Wingdings" panose="05000000000000000000" pitchFamily="2" charset="2"/>
              <a:buChar char="v"/>
              <a:defRPr/>
            </a:pPr>
            <a:r>
              <a:rPr lang="en-US" altLang="en-US" sz="1300" b="1" u="sng" cap="all" dirty="0" err="1">
                <a:solidFill>
                  <a:prstClr val="black"/>
                </a:solidFill>
                <a:latin typeface="Calibri" panose="020F0502020204030204" pitchFamily="34" charset="0"/>
                <a:ea typeface="Calibri" panose="020F0502020204030204" pitchFamily="34" charset="0"/>
                <a:cs typeface="Calibri" panose="020F0502020204030204" pitchFamily="34" charset="0"/>
              </a:rPr>
              <a:t>RuleS</a:t>
            </a:r>
            <a:r>
              <a:rPr lang="en-US" altLang="en-US" sz="1300" b="1" u="sng" cap="all" dirty="0">
                <a:solidFill>
                  <a:prstClr val="black"/>
                </a:solidFill>
                <a:latin typeface="Calibri" panose="020F0502020204030204" pitchFamily="34" charset="0"/>
                <a:ea typeface="Calibri" panose="020F0502020204030204" pitchFamily="34" charset="0"/>
                <a:cs typeface="Calibri" panose="020F0502020204030204" pitchFamily="34" charset="0"/>
              </a:rPr>
              <a:t> Reminder</a:t>
            </a:r>
            <a:r>
              <a:rPr lang="en-US" altLang="en-US" sz="1300" b="1" dirty="0">
                <a:solidFill>
                  <a:prstClr val="black"/>
                </a:solidFill>
                <a:latin typeface="Calibri" panose="020F0502020204030204" pitchFamily="34" charset="0"/>
                <a:ea typeface="Calibri" panose="020F0502020204030204" pitchFamily="34" charset="0"/>
                <a:cs typeface="Calibri" panose="020F0502020204030204" pitchFamily="34" charset="0"/>
              </a:rPr>
              <a:t>:</a:t>
            </a:r>
          </a:p>
          <a:p>
            <a:pPr defTabSz="1004778" fontAlgn="base">
              <a:spcBef>
                <a:spcPct val="30000"/>
              </a:spcBef>
              <a:spcAft>
                <a:spcPct val="0"/>
              </a:spcAft>
              <a:defRPr/>
            </a:pPr>
            <a:endParaRPr lang="en-US" sz="13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1004778" fontAlgn="base">
              <a:spcBef>
                <a:spcPct val="30000"/>
              </a:spcBef>
              <a:spcAft>
                <a:spcPct val="0"/>
              </a:spcAft>
              <a:defRPr/>
            </a:pPr>
            <a:r>
              <a:rPr lang="en-US" sz="1300" dirty="0">
                <a:solidFill>
                  <a:prstClr val="black"/>
                </a:solidFill>
                <a:latin typeface="Calibri" panose="020F0502020204030204" pitchFamily="34" charset="0"/>
                <a:ea typeface="Calibri" panose="020F0502020204030204" pitchFamily="34" charset="0"/>
                <a:cs typeface="Calibri" panose="020F0502020204030204" pitchFamily="34" charset="0"/>
              </a:rPr>
              <a:t>See </a:t>
            </a:r>
            <a:r>
              <a:rPr lang="en-US" sz="1300" dirty="0" err="1">
                <a:solidFill>
                  <a:prstClr val="black"/>
                </a:solidFill>
                <a:latin typeface="Calibri" panose="020F0502020204030204" pitchFamily="34" charset="0"/>
                <a:ea typeface="Calibri" panose="020F0502020204030204" pitchFamily="34" charset="0"/>
                <a:cs typeface="Calibri" panose="020F0502020204030204" pitchFamily="34" charset="0"/>
              </a:rPr>
              <a:t>PlayPics</a:t>
            </a:r>
            <a:r>
              <a:rPr lang="en-US" sz="1300" dirty="0">
                <a:solidFill>
                  <a:prstClr val="black"/>
                </a:solidFill>
                <a:latin typeface="Calibri" panose="020F0502020204030204" pitchFamily="34" charset="0"/>
                <a:ea typeface="Calibri" panose="020F0502020204030204" pitchFamily="34" charset="0"/>
                <a:cs typeface="Calibri" panose="020F0502020204030204" pitchFamily="34" charset="0"/>
              </a:rPr>
              <a:t> and comments on slide.</a:t>
            </a: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29</a:t>
            </a:fld>
            <a:endParaRPr lang="en-US"/>
          </a:p>
        </p:txBody>
      </p:sp>
    </p:spTree>
    <p:extLst>
      <p:ext uri="{BB962C8B-B14F-4D97-AF65-F5344CB8AC3E}">
        <p14:creationId xmlns:p14="http://schemas.microsoft.com/office/powerpoint/2010/main" val="2236182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3</a:t>
            </a:fld>
            <a:endParaRPr lang="en-US"/>
          </a:p>
        </p:txBody>
      </p:sp>
    </p:spTree>
    <p:extLst>
      <p:ext uri="{BB962C8B-B14F-4D97-AF65-F5344CB8AC3E}">
        <p14:creationId xmlns:p14="http://schemas.microsoft.com/office/powerpoint/2010/main" val="35060885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04778" fontAlgn="base">
              <a:spcBef>
                <a:spcPct val="30000"/>
              </a:spcBef>
              <a:spcAft>
                <a:spcPct val="0"/>
              </a:spcAft>
              <a:buFont typeface="Wingdings" panose="05000000000000000000" pitchFamily="2" charset="2"/>
              <a:buChar char="v"/>
              <a:defRPr/>
            </a:pPr>
            <a:r>
              <a:rPr lang="en-US" altLang="en-US" sz="1300" b="1" u="sng" cap="all" dirty="0" err="1">
                <a:solidFill>
                  <a:prstClr val="black"/>
                </a:solidFill>
                <a:latin typeface="Calibri" panose="020F0502020204030204" pitchFamily="34" charset="0"/>
                <a:ea typeface="Calibri" panose="020F0502020204030204" pitchFamily="34" charset="0"/>
                <a:cs typeface="Calibri" panose="020F0502020204030204" pitchFamily="34" charset="0"/>
              </a:rPr>
              <a:t>RuleS</a:t>
            </a:r>
            <a:r>
              <a:rPr lang="en-US" altLang="en-US" sz="1300" b="1" u="sng" cap="all" dirty="0">
                <a:solidFill>
                  <a:prstClr val="black"/>
                </a:solidFill>
                <a:latin typeface="Calibri" panose="020F0502020204030204" pitchFamily="34" charset="0"/>
                <a:ea typeface="Calibri" panose="020F0502020204030204" pitchFamily="34" charset="0"/>
                <a:cs typeface="Calibri" panose="020F0502020204030204" pitchFamily="34" charset="0"/>
              </a:rPr>
              <a:t> Reminder</a:t>
            </a:r>
            <a:r>
              <a:rPr lang="en-US" altLang="en-US" sz="1300" b="1" dirty="0">
                <a:solidFill>
                  <a:prstClr val="black"/>
                </a:solidFill>
                <a:latin typeface="Calibri" panose="020F0502020204030204" pitchFamily="34" charset="0"/>
                <a:ea typeface="Calibri" panose="020F0502020204030204" pitchFamily="34" charset="0"/>
                <a:cs typeface="Calibri" panose="020F0502020204030204" pitchFamily="34" charset="0"/>
              </a:rPr>
              <a:t>:</a:t>
            </a:r>
          </a:p>
          <a:p>
            <a:pPr defTabSz="1004778" fontAlgn="base">
              <a:spcBef>
                <a:spcPct val="30000"/>
              </a:spcBef>
              <a:spcAft>
                <a:spcPct val="0"/>
              </a:spcAft>
              <a:defRPr/>
            </a:pPr>
            <a:endParaRPr lang="en-US" sz="13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1004778" fontAlgn="base">
              <a:spcBef>
                <a:spcPct val="30000"/>
              </a:spcBef>
              <a:spcAft>
                <a:spcPct val="0"/>
              </a:spcAft>
              <a:defRPr/>
            </a:pPr>
            <a:r>
              <a:rPr lang="en-US" sz="1300" dirty="0">
                <a:solidFill>
                  <a:prstClr val="black"/>
                </a:solidFill>
                <a:latin typeface="Calibri" panose="020F0502020204030204" pitchFamily="34" charset="0"/>
                <a:ea typeface="Calibri" panose="020F0502020204030204" pitchFamily="34" charset="0"/>
                <a:cs typeface="Calibri" panose="020F0502020204030204" pitchFamily="34" charset="0"/>
              </a:rPr>
              <a:t>See </a:t>
            </a:r>
            <a:r>
              <a:rPr lang="en-US" sz="1300" dirty="0" err="1">
                <a:solidFill>
                  <a:prstClr val="black"/>
                </a:solidFill>
                <a:latin typeface="Calibri" panose="020F0502020204030204" pitchFamily="34" charset="0"/>
                <a:ea typeface="Calibri" panose="020F0502020204030204" pitchFamily="34" charset="0"/>
                <a:cs typeface="Calibri" panose="020F0502020204030204" pitchFamily="34" charset="0"/>
              </a:rPr>
              <a:t>PlayPic</a:t>
            </a:r>
            <a:r>
              <a:rPr lang="en-US" sz="1300" dirty="0">
                <a:solidFill>
                  <a:prstClr val="black"/>
                </a:solidFill>
                <a:latin typeface="Calibri" panose="020F0502020204030204" pitchFamily="34" charset="0"/>
                <a:ea typeface="Calibri" panose="020F0502020204030204" pitchFamily="34" charset="0"/>
                <a:cs typeface="Calibri" panose="020F0502020204030204" pitchFamily="34" charset="0"/>
              </a:rPr>
              <a:t> and comments on slide.</a:t>
            </a: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30</a:t>
            </a:fld>
            <a:endParaRPr lang="en-US"/>
          </a:p>
        </p:txBody>
      </p:sp>
    </p:spTree>
    <p:extLst>
      <p:ext uri="{BB962C8B-B14F-4D97-AF65-F5344CB8AC3E}">
        <p14:creationId xmlns:p14="http://schemas.microsoft.com/office/powerpoint/2010/main" val="8039886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04778" fontAlgn="base">
              <a:spcBef>
                <a:spcPct val="30000"/>
              </a:spcBef>
              <a:spcAft>
                <a:spcPct val="0"/>
              </a:spcAft>
              <a:buFont typeface="Wingdings" panose="05000000000000000000" pitchFamily="2" charset="2"/>
              <a:buChar char="v"/>
              <a:defRPr/>
            </a:pPr>
            <a:r>
              <a:rPr lang="en-US" altLang="en-US" sz="1300" b="1" u="sng" cap="all" dirty="0" err="1">
                <a:solidFill>
                  <a:prstClr val="black"/>
                </a:solidFill>
                <a:latin typeface="Calibri" panose="020F0502020204030204" pitchFamily="34" charset="0"/>
                <a:ea typeface="Calibri" panose="020F0502020204030204" pitchFamily="34" charset="0"/>
                <a:cs typeface="Calibri" panose="020F0502020204030204" pitchFamily="34" charset="0"/>
              </a:rPr>
              <a:t>RuleS</a:t>
            </a:r>
            <a:r>
              <a:rPr lang="en-US" altLang="en-US" sz="1300" b="1" u="sng" cap="all" dirty="0">
                <a:solidFill>
                  <a:prstClr val="black"/>
                </a:solidFill>
                <a:latin typeface="Calibri" panose="020F0502020204030204" pitchFamily="34" charset="0"/>
                <a:ea typeface="Calibri" panose="020F0502020204030204" pitchFamily="34" charset="0"/>
                <a:cs typeface="Calibri" panose="020F0502020204030204" pitchFamily="34" charset="0"/>
              </a:rPr>
              <a:t> Reminder</a:t>
            </a:r>
            <a:r>
              <a:rPr lang="en-US" altLang="en-US" sz="1300" b="1" dirty="0">
                <a:solidFill>
                  <a:prstClr val="black"/>
                </a:solidFill>
                <a:latin typeface="Calibri" panose="020F0502020204030204" pitchFamily="34" charset="0"/>
                <a:ea typeface="Calibri" panose="020F0502020204030204" pitchFamily="34" charset="0"/>
                <a:cs typeface="Calibri" panose="020F0502020204030204" pitchFamily="34" charset="0"/>
              </a:rPr>
              <a:t>:</a:t>
            </a:r>
          </a:p>
          <a:p>
            <a:pPr defTabSz="1004778" fontAlgn="base">
              <a:spcBef>
                <a:spcPct val="30000"/>
              </a:spcBef>
              <a:spcAft>
                <a:spcPct val="0"/>
              </a:spcAft>
              <a:defRPr/>
            </a:pPr>
            <a:endParaRPr lang="en-US" sz="13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1004778" fontAlgn="base">
              <a:spcBef>
                <a:spcPct val="30000"/>
              </a:spcBef>
              <a:spcAft>
                <a:spcPct val="0"/>
              </a:spcAft>
              <a:defRPr/>
            </a:pPr>
            <a:r>
              <a:rPr lang="en-US" sz="1300" dirty="0">
                <a:solidFill>
                  <a:prstClr val="black"/>
                </a:solidFill>
                <a:latin typeface="Calibri" panose="020F0502020204030204" pitchFamily="34" charset="0"/>
                <a:ea typeface="Calibri" panose="020F0502020204030204" pitchFamily="34" charset="0"/>
                <a:cs typeface="Calibri" panose="020F0502020204030204" pitchFamily="34" charset="0"/>
              </a:rPr>
              <a:t>See </a:t>
            </a:r>
            <a:r>
              <a:rPr lang="en-US" sz="1300" dirty="0" err="1">
                <a:solidFill>
                  <a:prstClr val="black"/>
                </a:solidFill>
                <a:latin typeface="Calibri" panose="020F0502020204030204" pitchFamily="34" charset="0"/>
                <a:ea typeface="Calibri" panose="020F0502020204030204" pitchFamily="34" charset="0"/>
                <a:cs typeface="Calibri" panose="020F0502020204030204" pitchFamily="34" charset="0"/>
              </a:rPr>
              <a:t>PlayPics</a:t>
            </a:r>
            <a:r>
              <a:rPr lang="en-US" sz="1300" dirty="0">
                <a:solidFill>
                  <a:prstClr val="black"/>
                </a:solidFill>
                <a:latin typeface="Calibri" panose="020F0502020204030204" pitchFamily="34" charset="0"/>
                <a:ea typeface="Calibri" panose="020F0502020204030204" pitchFamily="34" charset="0"/>
                <a:cs typeface="Calibri" panose="020F0502020204030204" pitchFamily="34" charset="0"/>
              </a:rPr>
              <a:t> and comments on slide.</a:t>
            </a: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31</a:t>
            </a:fld>
            <a:endParaRPr lang="en-US"/>
          </a:p>
        </p:txBody>
      </p:sp>
    </p:spTree>
    <p:extLst>
      <p:ext uri="{BB962C8B-B14F-4D97-AF65-F5344CB8AC3E}">
        <p14:creationId xmlns:p14="http://schemas.microsoft.com/office/powerpoint/2010/main" val="40062474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04778" fontAlgn="base">
              <a:spcBef>
                <a:spcPct val="30000"/>
              </a:spcBef>
              <a:spcAft>
                <a:spcPct val="0"/>
              </a:spcAft>
              <a:buFont typeface="Wingdings" panose="05000000000000000000" pitchFamily="2" charset="2"/>
              <a:buChar char="v"/>
              <a:defRPr/>
            </a:pPr>
            <a:r>
              <a:rPr lang="en-US" altLang="en-US" sz="1300" b="1" u="sng" cap="all" dirty="0" err="1">
                <a:solidFill>
                  <a:prstClr val="black"/>
                </a:solidFill>
                <a:latin typeface="Calibri" panose="020F0502020204030204" pitchFamily="34" charset="0"/>
                <a:ea typeface="Calibri" panose="020F0502020204030204" pitchFamily="34" charset="0"/>
                <a:cs typeface="Calibri" panose="020F0502020204030204" pitchFamily="34" charset="0"/>
              </a:rPr>
              <a:t>RuleS</a:t>
            </a:r>
            <a:r>
              <a:rPr lang="en-US" altLang="en-US" sz="1300" b="1" u="sng" cap="all" dirty="0">
                <a:solidFill>
                  <a:prstClr val="black"/>
                </a:solidFill>
                <a:latin typeface="Calibri" panose="020F0502020204030204" pitchFamily="34" charset="0"/>
                <a:ea typeface="Calibri" panose="020F0502020204030204" pitchFamily="34" charset="0"/>
                <a:cs typeface="Calibri" panose="020F0502020204030204" pitchFamily="34" charset="0"/>
              </a:rPr>
              <a:t> Reminder</a:t>
            </a:r>
            <a:r>
              <a:rPr lang="en-US" altLang="en-US" sz="1300" b="1" dirty="0">
                <a:solidFill>
                  <a:prstClr val="black"/>
                </a:solidFill>
                <a:latin typeface="Calibri" panose="020F0502020204030204" pitchFamily="34" charset="0"/>
                <a:ea typeface="Calibri" panose="020F0502020204030204" pitchFamily="34" charset="0"/>
                <a:cs typeface="Calibri" panose="020F0502020204030204" pitchFamily="34" charset="0"/>
              </a:rPr>
              <a:t>:</a:t>
            </a:r>
          </a:p>
          <a:p>
            <a:pPr defTabSz="1004778" fontAlgn="base">
              <a:spcBef>
                <a:spcPct val="30000"/>
              </a:spcBef>
              <a:spcAft>
                <a:spcPct val="0"/>
              </a:spcAft>
              <a:defRPr/>
            </a:pPr>
            <a:endParaRPr lang="en-US" sz="13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1004778" fontAlgn="base">
              <a:spcBef>
                <a:spcPct val="30000"/>
              </a:spcBef>
              <a:spcAft>
                <a:spcPct val="0"/>
              </a:spcAft>
              <a:defRPr/>
            </a:pPr>
            <a:r>
              <a:rPr lang="en-US" sz="1300" dirty="0">
                <a:solidFill>
                  <a:prstClr val="black"/>
                </a:solidFill>
                <a:latin typeface="Calibri" panose="020F0502020204030204" pitchFamily="34" charset="0"/>
                <a:ea typeface="Calibri" panose="020F0502020204030204" pitchFamily="34" charset="0"/>
                <a:cs typeface="Calibri" panose="020F0502020204030204" pitchFamily="34" charset="0"/>
              </a:rPr>
              <a:t>See </a:t>
            </a:r>
            <a:r>
              <a:rPr lang="en-US" sz="1300" dirty="0" err="1">
                <a:solidFill>
                  <a:prstClr val="black"/>
                </a:solidFill>
                <a:latin typeface="Calibri" panose="020F0502020204030204" pitchFamily="34" charset="0"/>
                <a:ea typeface="Calibri" panose="020F0502020204030204" pitchFamily="34" charset="0"/>
                <a:cs typeface="Calibri" panose="020F0502020204030204" pitchFamily="34" charset="0"/>
              </a:rPr>
              <a:t>PlayPics</a:t>
            </a:r>
            <a:r>
              <a:rPr lang="en-US" sz="1300" dirty="0">
                <a:solidFill>
                  <a:prstClr val="black"/>
                </a:solidFill>
                <a:latin typeface="Calibri" panose="020F0502020204030204" pitchFamily="34" charset="0"/>
                <a:ea typeface="Calibri" panose="020F0502020204030204" pitchFamily="34" charset="0"/>
                <a:cs typeface="Calibri" panose="020F0502020204030204" pitchFamily="34" charset="0"/>
              </a:rPr>
              <a:t> and comments on slide.</a:t>
            </a: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32</a:t>
            </a:fld>
            <a:endParaRPr lang="en-US"/>
          </a:p>
        </p:txBody>
      </p:sp>
    </p:spTree>
    <p:extLst>
      <p:ext uri="{BB962C8B-B14F-4D97-AF65-F5344CB8AC3E}">
        <p14:creationId xmlns:p14="http://schemas.microsoft.com/office/powerpoint/2010/main" val="35119804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04778" fontAlgn="base">
              <a:spcBef>
                <a:spcPct val="30000"/>
              </a:spcBef>
              <a:spcAft>
                <a:spcPct val="0"/>
              </a:spcAft>
              <a:buFont typeface="Wingdings" panose="05000000000000000000" pitchFamily="2" charset="2"/>
              <a:buChar char="v"/>
              <a:defRPr/>
            </a:pPr>
            <a:r>
              <a:rPr lang="en-US" altLang="en-US" sz="1300" b="1" u="sng" cap="all" dirty="0" err="1">
                <a:solidFill>
                  <a:prstClr val="black"/>
                </a:solidFill>
                <a:latin typeface="Calibri" panose="020F0502020204030204" pitchFamily="34" charset="0"/>
                <a:ea typeface="Calibri" panose="020F0502020204030204" pitchFamily="34" charset="0"/>
                <a:cs typeface="Calibri" panose="020F0502020204030204" pitchFamily="34" charset="0"/>
              </a:rPr>
              <a:t>RuleS</a:t>
            </a:r>
            <a:r>
              <a:rPr lang="en-US" altLang="en-US" sz="1300" b="1" u="sng" cap="all" dirty="0">
                <a:solidFill>
                  <a:prstClr val="black"/>
                </a:solidFill>
                <a:latin typeface="Calibri" panose="020F0502020204030204" pitchFamily="34" charset="0"/>
                <a:ea typeface="Calibri" panose="020F0502020204030204" pitchFamily="34" charset="0"/>
                <a:cs typeface="Calibri" panose="020F0502020204030204" pitchFamily="34" charset="0"/>
              </a:rPr>
              <a:t> Reminder</a:t>
            </a:r>
            <a:r>
              <a:rPr lang="en-US" altLang="en-US" sz="1300" b="1" dirty="0">
                <a:solidFill>
                  <a:prstClr val="black"/>
                </a:solidFill>
                <a:latin typeface="Calibri" panose="020F0502020204030204" pitchFamily="34" charset="0"/>
                <a:ea typeface="Calibri" panose="020F0502020204030204" pitchFamily="34" charset="0"/>
                <a:cs typeface="Calibri" panose="020F0502020204030204" pitchFamily="34" charset="0"/>
              </a:rPr>
              <a:t>:</a:t>
            </a:r>
          </a:p>
          <a:p>
            <a:pPr defTabSz="1004778" fontAlgn="base">
              <a:spcBef>
                <a:spcPct val="30000"/>
              </a:spcBef>
              <a:spcAft>
                <a:spcPct val="0"/>
              </a:spcAft>
              <a:defRPr/>
            </a:pPr>
            <a:endParaRPr lang="en-US" sz="13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1004778" fontAlgn="base">
              <a:spcBef>
                <a:spcPct val="30000"/>
              </a:spcBef>
              <a:spcAft>
                <a:spcPct val="0"/>
              </a:spcAft>
              <a:defRPr/>
            </a:pPr>
            <a:r>
              <a:rPr lang="en-US" sz="1300" dirty="0">
                <a:solidFill>
                  <a:prstClr val="black"/>
                </a:solidFill>
                <a:latin typeface="Calibri" panose="020F0502020204030204" pitchFamily="34" charset="0"/>
                <a:ea typeface="Calibri" panose="020F0502020204030204" pitchFamily="34" charset="0"/>
                <a:cs typeface="Calibri" panose="020F0502020204030204" pitchFamily="34" charset="0"/>
              </a:rPr>
              <a:t>See </a:t>
            </a:r>
            <a:r>
              <a:rPr lang="en-US" sz="1300" dirty="0" err="1">
                <a:solidFill>
                  <a:prstClr val="black"/>
                </a:solidFill>
                <a:latin typeface="Calibri" panose="020F0502020204030204" pitchFamily="34" charset="0"/>
                <a:ea typeface="Calibri" panose="020F0502020204030204" pitchFamily="34" charset="0"/>
                <a:cs typeface="Calibri" panose="020F0502020204030204" pitchFamily="34" charset="0"/>
              </a:rPr>
              <a:t>PlayPics</a:t>
            </a:r>
            <a:r>
              <a:rPr lang="en-US" sz="1300" dirty="0">
                <a:solidFill>
                  <a:prstClr val="black"/>
                </a:solidFill>
                <a:latin typeface="Calibri" panose="020F0502020204030204" pitchFamily="34" charset="0"/>
                <a:ea typeface="Calibri" panose="020F0502020204030204" pitchFamily="34" charset="0"/>
                <a:cs typeface="Calibri" panose="020F0502020204030204" pitchFamily="34" charset="0"/>
              </a:rPr>
              <a:t> and comments on slide.</a:t>
            </a: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33</a:t>
            </a:fld>
            <a:endParaRPr lang="en-US"/>
          </a:p>
        </p:txBody>
      </p:sp>
    </p:spTree>
    <p:extLst>
      <p:ext uri="{BB962C8B-B14F-4D97-AF65-F5344CB8AC3E}">
        <p14:creationId xmlns:p14="http://schemas.microsoft.com/office/powerpoint/2010/main" val="18602538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34</a:t>
            </a:fld>
            <a:endParaRPr lang="en-US"/>
          </a:p>
        </p:txBody>
      </p:sp>
    </p:spTree>
    <p:extLst>
      <p:ext uri="{BB962C8B-B14F-4D97-AF65-F5344CB8AC3E}">
        <p14:creationId xmlns:p14="http://schemas.microsoft.com/office/powerpoint/2010/main" val="8905765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411">
              <a:buFont typeface="Wingdings" panose="05000000000000000000" pitchFamily="2" charset="2"/>
              <a:buChar char="v"/>
              <a:defRPr/>
            </a:pPr>
            <a:r>
              <a:rPr lang="en-US" altLang="en-US" b="1" u="sng" dirty="0">
                <a:solidFill>
                  <a:prstClr val="black"/>
                </a:solidFill>
                <a:latin typeface="Calibri" panose="020F0502020204030204" pitchFamily="34" charset="0"/>
                <a:ea typeface="Calibri" panose="020F0502020204030204" pitchFamily="34" charset="0"/>
                <a:cs typeface="Calibri" panose="020F0502020204030204" pitchFamily="34" charset="0"/>
              </a:rPr>
              <a:t>POINTS OF EMPHASIS:</a:t>
            </a:r>
          </a:p>
          <a:p>
            <a:pPr defTabSz="948411">
              <a:defRPr/>
            </a:pPr>
            <a:endParaRPr lang="en-US" altLang="en-US" b="1" u="sng"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948411">
              <a:buFont typeface="Wingdings" panose="05000000000000000000" pitchFamily="2" charset="2"/>
              <a:buChar char="v"/>
              <a:defRPr/>
            </a:pPr>
            <a:r>
              <a:rPr lang="en-US" altLang="en-US" b="1" u="sng" dirty="0">
                <a:solidFill>
                  <a:prstClr val="black"/>
                </a:solidFill>
                <a:latin typeface="Calibri" panose="020F0502020204030204" pitchFamily="34" charset="0"/>
                <a:ea typeface="Calibri" panose="020F0502020204030204" pitchFamily="34" charset="0"/>
                <a:cs typeface="Calibri" panose="020F0502020204030204" pitchFamily="34" charset="0"/>
              </a:rPr>
              <a:t>Comment on Slide:</a:t>
            </a:r>
          </a:p>
          <a:p>
            <a:pPr defTabSz="948411">
              <a:defRPr/>
            </a:pPr>
            <a:r>
              <a:rPr lang="en-US" altLang="en-US" dirty="0">
                <a:solidFill>
                  <a:prstClr val="black"/>
                </a:solidFill>
                <a:latin typeface="Calibri" panose="020F0502020204030204" pitchFamily="34" charset="0"/>
                <a:ea typeface="Calibri" panose="020F0502020204030204" pitchFamily="34" charset="0"/>
                <a:cs typeface="Calibri" panose="020F0502020204030204" pitchFamily="34" charset="0"/>
              </a:rPr>
              <a:t>The following football points of emphasis were selected by the NFHS Football Rules Committee for the 2026 high school football season.  These four football points of emphasis need to be stressed to all coaches, game officials, players, parents, school administrators, appropriate health-care professionals and all others who have an interest in high school football. </a:t>
            </a: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35</a:t>
            </a:fld>
            <a:endParaRPr lang="en-US"/>
          </a:p>
        </p:txBody>
      </p:sp>
    </p:spTree>
    <p:extLst>
      <p:ext uri="{BB962C8B-B14F-4D97-AF65-F5344CB8AC3E}">
        <p14:creationId xmlns:p14="http://schemas.microsoft.com/office/powerpoint/2010/main" val="8468865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8424" indent="-188424" defTabSz="1004926" eaLnBrk="0" fontAlgn="base" hangingPunct="0">
              <a:spcBef>
                <a:spcPct val="30000"/>
              </a:spcBef>
              <a:spcAft>
                <a:spcPct val="0"/>
              </a:spcAft>
              <a:buFont typeface="Wingdings" panose="05000000000000000000" pitchFamily="2" charset="2"/>
              <a:buChar char="v"/>
              <a:defRPr/>
            </a:pPr>
            <a:r>
              <a:rPr lang="en-US" sz="1000" b="1" u="sng" dirty="0">
                <a:solidFill>
                  <a:prstClr val="black"/>
                </a:solidFill>
                <a:latin typeface="Calibri"/>
              </a:rPr>
              <a:t>Flagrant and Unsportsmanlike Fouls  (Point of Emphasis):</a:t>
            </a:r>
          </a:p>
          <a:p>
            <a:endParaRPr lang="en-US" dirty="0">
              <a:latin typeface="Calibri" panose="020F0502020204030204" pitchFamily="34" charset="0"/>
              <a:ea typeface="Calibri" panose="020F0502020204030204" pitchFamily="34" charset="0"/>
              <a:cs typeface="Calibri" panose="020F0502020204030204" pitchFamily="34" charset="0"/>
            </a:endParaRPr>
          </a:p>
          <a:p>
            <a:pPr algn="l"/>
            <a:r>
              <a:rPr lang="en-US" dirty="0">
                <a:latin typeface="Calibri" panose="020F0502020204030204" pitchFamily="34" charset="0"/>
                <a:ea typeface="Calibri" panose="020F0502020204030204" pitchFamily="34" charset="0"/>
                <a:cs typeface="Calibri" panose="020F0502020204030204" pitchFamily="34" charset="0"/>
              </a:rPr>
              <a:t>     In high school football, flagrant fouls and unsportsmanlike fouls are serious rule violations that threaten player safety and the integrity of the game. The National Federation of State High School Associations (NFHS) places a strong emphasis on sportsmanship and risk minimization because players are still developing physically and emotionally. Game officials play a critical role in identifying and penalizing these fouls to ensure the game is played fairly, safely, and with respect for all participants.</a:t>
            </a:r>
          </a:p>
          <a:p>
            <a:pPr algn="l"/>
            <a:r>
              <a:rPr lang="en-US" dirty="0">
                <a:latin typeface="Calibri" panose="020F0502020204030204" pitchFamily="34" charset="0"/>
                <a:ea typeface="Calibri" panose="020F0502020204030204" pitchFamily="34" charset="0"/>
                <a:cs typeface="Calibri" panose="020F0502020204030204" pitchFamily="34" charset="0"/>
              </a:rPr>
              <a:t>     Flagrant fouls are the most severe type of personal foul in high school football. These actions involve intentional, reckless or excessively violent behavior that shows a clear disregard for the safety of others. Flagrant fouls are fouls so severe or extreme that they place an opponent in danger of serious injury. They may also involve violations that are extremely or persistently vulgar or abusive. Examples include fighting, maliciously targeting the head or neck area, striking an opponent, or delivering a violent illegal blindside block or late hit. When a flagrant foul occurs, the penalty is 15 yards and automatic disqualification of the offending player. Removing players who commit flagrant fouls helps prevent serious injuries and stops situations from escalating into further violence.</a:t>
            </a:r>
          </a:p>
        </p:txBody>
      </p:sp>
      <p:sp>
        <p:nvSpPr>
          <p:cNvPr id="4" name="Slide Number Placeholder 3"/>
          <p:cNvSpPr>
            <a:spLocks noGrp="1"/>
          </p:cNvSpPr>
          <p:nvPr>
            <p:ph type="sldNum" sz="quarter" idx="5"/>
          </p:nvPr>
        </p:nvSpPr>
        <p:spPr/>
        <p:txBody>
          <a:bodyPr/>
          <a:lstStyle/>
          <a:p>
            <a:fld id="{C00A3026-D0F2-425A-AEC9-D51297609FDD}" type="slidenum">
              <a:rPr lang="en-US" smtClean="0"/>
              <a:t>36</a:t>
            </a:fld>
            <a:endParaRPr lang="en-US"/>
          </a:p>
        </p:txBody>
      </p:sp>
    </p:spTree>
    <p:extLst>
      <p:ext uri="{BB962C8B-B14F-4D97-AF65-F5344CB8AC3E}">
        <p14:creationId xmlns:p14="http://schemas.microsoft.com/office/powerpoint/2010/main" val="3920664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8424" indent="-188424" defTabSz="1004926" eaLnBrk="0" fontAlgn="base" hangingPunct="0">
              <a:spcBef>
                <a:spcPct val="30000"/>
              </a:spcBef>
              <a:spcAft>
                <a:spcPct val="0"/>
              </a:spcAft>
              <a:buFont typeface="Wingdings" panose="05000000000000000000" pitchFamily="2" charset="2"/>
              <a:buChar char="v"/>
              <a:defRPr/>
            </a:pPr>
            <a:r>
              <a:rPr lang="en-US" sz="1000" b="1" u="sng" dirty="0">
                <a:solidFill>
                  <a:prstClr val="black"/>
                </a:solidFill>
                <a:latin typeface="Calibri"/>
              </a:rPr>
              <a:t>Flagrant and Unsportsmanlike Fouls  (Point of Emphasis) - continued:</a:t>
            </a:r>
          </a:p>
          <a:p>
            <a:endParaRPr lang="en-US" dirty="0"/>
          </a:p>
          <a:p>
            <a:pPr defTabSz="1004926">
              <a:defRPr/>
            </a:pPr>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 In high school football (NFHS rules), unsportsmanlike fouls are non-contact fouls that violate standards of fair play, respect and sportsmanship, while personal fouls are fouls that involve illegal personal contact. Unsportsmanlike fouls are penalized even if they don’t directly affect the play, and while they may not be physically violent, they harm the tone of the game. Common examples include:</a:t>
            </a:r>
          </a:p>
          <a:p>
            <a:pPr defTabSz="1004926">
              <a:defRPr/>
            </a:pPr>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 taunting,</a:t>
            </a:r>
          </a:p>
          <a:p>
            <a:pPr defTabSz="1004926">
              <a:defRPr/>
            </a:pPr>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 threatening gestures or posturing,</a:t>
            </a:r>
          </a:p>
          <a:p>
            <a:pPr defTabSz="1004926">
              <a:defRPr/>
            </a:pPr>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 racist comments,</a:t>
            </a:r>
          </a:p>
          <a:p>
            <a:pPr defTabSz="1004926">
              <a:defRPr/>
            </a:pPr>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 trash talking,</a:t>
            </a:r>
          </a:p>
          <a:p>
            <a:pPr defTabSz="1004926">
              <a:defRPr/>
            </a:pPr>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 excessive or choreographed celebrations,</a:t>
            </a:r>
          </a:p>
          <a:p>
            <a:pPr defTabSz="1004926">
              <a:defRPr/>
            </a:pPr>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 aggressively spiking, spinning or throwing the ball high into the air,</a:t>
            </a:r>
          </a:p>
          <a:p>
            <a:pPr defTabSz="1004926">
              <a:defRPr/>
            </a:pPr>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 using profanity,</a:t>
            </a:r>
          </a:p>
          <a:p>
            <a:pPr defTabSz="1004926">
              <a:defRPr/>
            </a:pPr>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 spitting,</a:t>
            </a:r>
          </a:p>
          <a:p>
            <a:pPr defTabSz="1004926">
              <a:defRPr/>
            </a:pPr>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 arguing with game officials, or</a:t>
            </a:r>
          </a:p>
          <a:p>
            <a:pPr defTabSz="1004926">
              <a:defRPr/>
            </a:pPr>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 throwing equipment.</a:t>
            </a:r>
          </a:p>
          <a:p>
            <a:pPr algn="l"/>
            <a:r>
              <a:rPr lang="en-US" dirty="0">
                <a:latin typeface="Calibri" panose="020F0502020204030204" pitchFamily="34" charset="0"/>
                <a:ea typeface="Calibri" panose="020F0502020204030204" pitchFamily="34" charset="0"/>
                <a:cs typeface="Calibri" panose="020F0502020204030204" pitchFamily="34" charset="0"/>
              </a:rPr>
              <a:t>     Unsportsmanlike fouls can be committed by players, coaches or other team personnel. Each unsportsmanlike foul results in a 15-yard penalty, and a player who commits two such fouls in one game is disqualified.</a:t>
            </a:r>
          </a:p>
        </p:txBody>
      </p:sp>
      <p:sp>
        <p:nvSpPr>
          <p:cNvPr id="4" name="Slide Number Placeholder 3"/>
          <p:cNvSpPr>
            <a:spLocks noGrp="1"/>
          </p:cNvSpPr>
          <p:nvPr>
            <p:ph type="sldNum" sz="quarter" idx="5"/>
          </p:nvPr>
        </p:nvSpPr>
        <p:spPr/>
        <p:txBody>
          <a:bodyPr/>
          <a:lstStyle/>
          <a:p>
            <a:fld id="{C00A3026-D0F2-425A-AEC9-D51297609FDD}" type="slidenum">
              <a:rPr lang="en-US" smtClean="0"/>
              <a:t>37</a:t>
            </a:fld>
            <a:endParaRPr lang="en-US"/>
          </a:p>
        </p:txBody>
      </p:sp>
    </p:spTree>
    <p:extLst>
      <p:ext uri="{BB962C8B-B14F-4D97-AF65-F5344CB8AC3E}">
        <p14:creationId xmlns:p14="http://schemas.microsoft.com/office/powerpoint/2010/main" val="39405512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8424" indent="-188424" defTabSz="1004926" eaLnBrk="0" fontAlgn="base" hangingPunct="0">
              <a:spcBef>
                <a:spcPct val="30000"/>
              </a:spcBef>
              <a:spcAft>
                <a:spcPct val="0"/>
              </a:spcAft>
              <a:buFont typeface="Wingdings" panose="05000000000000000000" pitchFamily="2" charset="2"/>
              <a:buChar char="v"/>
              <a:defRPr/>
            </a:pPr>
            <a:r>
              <a:rPr lang="en-US" sz="1000" b="1" u="sng" dirty="0">
                <a:solidFill>
                  <a:prstClr val="black"/>
                </a:solidFill>
                <a:latin typeface="Calibri"/>
              </a:rPr>
              <a:t>Flagrant and Unsportsmanlike Fouls  (Point of Emphasis) - continued:</a:t>
            </a:r>
          </a:p>
          <a:p>
            <a:endParaRPr lang="en-US" dirty="0"/>
          </a:p>
          <a:p>
            <a:pPr algn="l"/>
            <a:r>
              <a:rPr lang="en-US" dirty="0">
                <a:latin typeface="Calibri" panose="020F0502020204030204" pitchFamily="34" charset="0"/>
                <a:ea typeface="Calibri" panose="020F0502020204030204" pitchFamily="34" charset="0"/>
                <a:cs typeface="Calibri" panose="020F0502020204030204" pitchFamily="34" charset="0"/>
              </a:rPr>
              <a:t>     Game officials must consistently penalize both flagrant and unsportsmanlike fouls to maintain control of the game. When these actions go unpunished, players may feel emboldened to act more aggressively or disrespectfully, increasing the risk of fights and injuries. Proper enforcement sends a clear message that dangerous or unsportsmanlike behavior will not be tolerated, helping to keep emotions in check and the game orderly.</a:t>
            </a:r>
          </a:p>
          <a:p>
            <a:pPr algn="l"/>
            <a:r>
              <a:rPr lang="en-US" dirty="0">
                <a:latin typeface="Calibri" panose="020F0502020204030204" pitchFamily="34" charset="0"/>
                <a:ea typeface="Calibri" panose="020F0502020204030204" pitchFamily="34" charset="0"/>
                <a:cs typeface="Calibri" panose="020F0502020204030204" pitchFamily="34" charset="0"/>
              </a:rPr>
              <a:t>     Penalizing flagrant and unsportsmanlike fouls is important because high school football is about more than winning; it is about teaching values such as respect, discipline, and responsibility. By enforcing these rules, game officials protect players, promote good sportsmanship, and set a positive example for young athletes. Consistent enforcement helps ensure that high school football remains a safe, competitive and educational experience for everyone involved.</a:t>
            </a:r>
          </a:p>
        </p:txBody>
      </p:sp>
      <p:sp>
        <p:nvSpPr>
          <p:cNvPr id="4" name="Slide Number Placeholder 3"/>
          <p:cNvSpPr>
            <a:spLocks noGrp="1"/>
          </p:cNvSpPr>
          <p:nvPr>
            <p:ph type="sldNum" sz="quarter" idx="5"/>
          </p:nvPr>
        </p:nvSpPr>
        <p:spPr/>
        <p:txBody>
          <a:bodyPr/>
          <a:lstStyle/>
          <a:p>
            <a:fld id="{C00A3026-D0F2-425A-AEC9-D51297609FDD}" type="slidenum">
              <a:rPr lang="en-US" smtClean="0"/>
              <a:t>38</a:t>
            </a:fld>
            <a:endParaRPr lang="en-US"/>
          </a:p>
        </p:txBody>
      </p:sp>
    </p:spTree>
    <p:extLst>
      <p:ext uri="{BB962C8B-B14F-4D97-AF65-F5344CB8AC3E}">
        <p14:creationId xmlns:p14="http://schemas.microsoft.com/office/powerpoint/2010/main" val="18417441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8424" indent="-188424" defTabSz="1004926" eaLnBrk="0" fontAlgn="base" hangingPunct="0">
              <a:spcBef>
                <a:spcPct val="30000"/>
              </a:spcBef>
              <a:spcAft>
                <a:spcPct val="0"/>
              </a:spcAft>
              <a:buFont typeface="Wingdings" panose="05000000000000000000" pitchFamily="2" charset="2"/>
              <a:buChar char="v"/>
              <a:defRPr/>
            </a:pPr>
            <a:r>
              <a:rPr lang="en-US" sz="1000" b="1" u="sng" dirty="0">
                <a:solidFill>
                  <a:prstClr val="black"/>
                </a:solidFill>
                <a:latin typeface="Calibri" panose="020F0502020204030204" pitchFamily="34" charset="0"/>
                <a:ea typeface="Calibri" panose="020F0502020204030204" pitchFamily="34" charset="0"/>
                <a:cs typeface="Calibri" panose="020F0502020204030204" pitchFamily="34" charset="0"/>
              </a:rPr>
              <a:t>Helping the Runner  (Point of Emphasis):</a:t>
            </a:r>
          </a:p>
          <a:p>
            <a:endParaRPr lang="en-US" dirty="0">
              <a:latin typeface="Calibri" panose="020F0502020204030204" pitchFamily="34" charset="0"/>
              <a:ea typeface="Calibri" panose="020F0502020204030204" pitchFamily="34" charset="0"/>
              <a:cs typeface="Calibri" panose="020F0502020204030204" pitchFamily="34" charset="0"/>
            </a:endParaRPr>
          </a:p>
          <a:p>
            <a:pPr algn="l"/>
            <a:r>
              <a:rPr lang="en-US" dirty="0">
                <a:latin typeface="Calibri" panose="020F0502020204030204" pitchFamily="34" charset="0"/>
                <a:ea typeface="Calibri" panose="020F0502020204030204" pitchFamily="34" charset="0"/>
                <a:cs typeface="Calibri" panose="020F0502020204030204" pitchFamily="34" charset="0"/>
              </a:rPr>
              <a:t>     Collegiate and professional football rules allow offensive players to pile in behind and directly push the runner. The “tush push” is an example of such a play often used at those levels. Although illegal under NFHS rules, these plays are becoming more common in the high school game. As guardians of the game, it is imperative that all stakeholders work together to remove “illegally helping the runner” from our high school game.</a:t>
            </a:r>
          </a:p>
          <a:p>
            <a:pPr algn="l"/>
            <a:r>
              <a:rPr lang="en-US" dirty="0">
                <a:latin typeface="Calibri" panose="020F0502020204030204" pitchFamily="34" charset="0"/>
                <a:ea typeface="Calibri" panose="020F0502020204030204" pitchFamily="34" charset="0"/>
                <a:cs typeface="Calibri" panose="020F0502020204030204" pitchFamily="34" charset="0"/>
              </a:rPr>
              <a:t>     Administrators, coaches and football game officials all have a responsibility to know, respect and teach/enforce the NFHS rules of high school football. Football is a vigorous, physical contact game and, for this reason, much attention is given to minimizing risk of injury to all players. Each respective rules code (NFL, NCAA and NFHS) has rules that coincide with the physical development of competing athletes and their goals for the game.</a:t>
            </a:r>
          </a:p>
          <a:p>
            <a:pPr algn="l"/>
            <a:r>
              <a:rPr lang="en-US" dirty="0">
                <a:latin typeface="Calibri" panose="020F0502020204030204" pitchFamily="34" charset="0"/>
                <a:ea typeface="Calibri" panose="020F0502020204030204" pitchFamily="34" charset="0"/>
                <a:cs typeface="Calibri" panose="020F0502020204030204" pitchFamily="34" charset="0"/>
              </a:rPr>
              <a:t>     The NFHS Football Rules Committee focuses on minimizing risk and supporting a balance between offensive and defensive rules. Illegally helping the runner to assist forward progress presents a risk of injury to the runner and others. The additional momentum to a particular offensive player, as opposed to the pile, swings the balance toward the offense in a manner not intended by the rules.</a:t>
            </a:r>
          </a:p>
        </p:txBody>
      </p:sp>
      <p:sp>
        <p:nvSpPr>
          <p:cNvPr id="4" name="Slide Number Placeholder 3"/>
          <p:cNvSpPr>
            <a:spLocks noGrp="1"/>
          </p:cNvSpPr>
          <p:nvPr>
            <p:ph type="sldNum" sz="quarter" idx="5"/>
          </p:nvPr>
        </p:nvSpPr>
        <p:spPr/>
        <p:txBody>
          <a:bodyPr/>
          <a:lstStyle/>
          <a:p>
            <a:fld id="{C00A3026-D0F2-425A-AEC9-D51297609FDD}" type="slidenum">
              <a:rPr lang="en-US" smtClean="0"/>
              <a:t>39</a:t>
            </a:fld>
            <a:endParaRPr lang="en-US"/>
          </a:p>
        </p:txBody>
      </p:sp>
    </p:spTree>
    <p:extLst>
      <p:ext uri="{BB962C8B-B14F-4D97-AF65-F5344CB8AC3E}">
        <p14:creationId xmlns:p14="http://schemas.microsoft.com/office/powerpoint/2010/main" val="2446377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04778" fontAlgn="base">
              <a:spcBef>
                <a:spcPct val="30000"/>
              </a:spcBef>
              <a:spcAft>
                <a:spcPct val="0"/>
              </a:spcAft>
              <a:buFont typeface="Wingdings" panose="05000000000000000000" pitchFamily="2" charset="2"/>
              <a:buChar char="v"/>
              <a:defRPr/>
            </a:pPr>
            <a:r>
              <a:rPr lang="en-US" altLang="en-US" sz="1300" b="1" u="sng" dirty="0">
                <a:solidFill>
                  <a:prstClr val="black"/>
                </a:solidFill>
                <a:latin typeface="Calibri" panose="020F0502020204030204" pitchFamily="34" charset="0"/>
                <a:ea typeface="Calibri" panose="020F0502020204030204" pitchFamily="34" charset="0"/>
                <a:cs typeface="Calibri" panose="020F0502020204030204" pitchFamily="34" charset="0"/>
              </a:rPr>
              <a:t>Comment on Slide:</a:t>
            </a:r>
          </a:p>
          <a:p>
            <a:pPr defTabSz="1004778" fontAlgn="base">
              <a:spcBef>
                <a:spcPct val="30000"/>
              </a:spcBef>
              <a:spcAft>
                <a:spcPct val="0"/>
              </a:spcAft>
              <a:defRPr/>
            </a:pPr>
            <a:endParaRPr lang="en-US" altLang="en-US" sz="1300" u="sng"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1004778" fontAlgn="base">
              <a:spcBef>
                <a:spcPct val="30000"/>
              </a:spcBef>
              <a:spcAft>
                <a:spcPct val="0"/>
              </a:spcAft>
              <a:defRPr/>
            </a:pPr>
            <a:r>
              <a:rPr lang="en-US" sz="1300" dirty="0">
                <a:solidFill>
                  <a:prstClr val="black"/>
                </a:solidFill>
                <a:latin typeface="Calibri" panose="020F0502020204030204" pitchFamily="34" charset="0"/>
                <a:ea typeface="Calibri" panose="020F0502020204030204" pitchFamily="34" charset="0"/>
                <a:cs typeface="Calibri" panose="020F0502020204030204" pitchFamily="34" charset="0"/>
              </a:rPr>
              <a:t>Overview of the NFHS.</a:t>
            </a:r>
          </a:p>
          <a:p>
            <a:endParaRPr lang="en-US" dirty="0"/>
          </a:p>
        </p:txBody>
      </p:sp>
      <p:sp>
        <p:nvSpPr>
          <p:cNvPr id="4" name="Slide Number Placeholder 3"/>
          <p:cNvSpPr>
            <a:spLocks noGrp="1"/>
          </p:cNvSpPr>
          <p:nvPr>
            <p:ph type="sldNum" sz="quarter" idx="5"/>
          </p:nvPr>
        </p:nvSpPr>
        <p:spPr/>
        <p:txBody>
          <a:bodyPr/>
          <a:lstStyle/>
          <a:p>
            <a:pPr defTabSz="1004926">
              <a:defRPr/>
            </a:pPr>
            <a:fld id="{6666CE19-52FC-412B-A3FC-C4B1E62DF806}" type="slidenum">
              <a:rPr lang="en-US" sz="1400">
                <a:solidFill>
                  <a:prstClr val="black"/>
                </a:solidFill>
                <a:latin typeface="Aptos" panose="02110004020202020204"/>
              </a:rPr>
              <a:pPr defTabSz="1004926">
                <a:defRPr/>
              </a:pPr>
              <a:t>4</a:t>
            </a:fld>
            <a:endParaRPr lang="en-US" sz="1400">
              <a:solidFill>
                <a:prstClr val="black"/>
              </a:solidFill>
              <a:latin typeface="Aptos" panose="02110004020202020204"/>
            </a:endParaRPr>
          </a:p>
        </p:txBody>
      </p:sp>
    </p:spTree>
    <p:extLst>
      <p:ext uri="{BB962C8B-B14F-4D97-AF65-F5344CB8AC3E}">
        <p14:creationId xmlns:p14="http://schemas.microsoft.com/office/powerpoint/2010/main" val="41085463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933E66-B853-46D9-826D-FE60741FB4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DEFB8E-D5FC-9217-74D2-F93B43C9D6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92245E-D533-625F-0E98-F32A93E60C28}"/>
              </a:ext>
            </a:extLst>
          </p:cNvPr>
          <p:cNvSpPr>
            <a:spLocks noGrp="1"/>
          </p:cNvSpPr>
          <p:nvPr>
            <p:ph type="body" idx="1"/>
          </p:nvPr>
        </p:nvSpPr>
        <p:spPr/>
        <p:txBody>
          <a:bodyPr/>
          <a:lstStyle/>
          <a:p>
            <a:pPr marL="188424" indent="-188424" defTabSz="1004926" eaLnBrk="0" fontAlgn="base" hangingPunct="0">
              <a:spcBef>
                <a:spcPct val="30000"/>
              </a:spcBef>
              <a:spcAft>
                <a:spcPct val="0"/>
              </a:spcAft>
              <a:buFont typeface="Wingdings" panose="05000000000000000000" pitchFamily="2" charset="2"/>
              <a:buChar char="v"/>
              <a:defRPr/>
            </a:pPr>
            <a:r>
              <a:rPr lang="en-US" sz="1000" b="1" u="sng" dirty="0">
                <a:solidFill>
                  <a:prstClr val="black"/>
                </a:solidFill>
                <a:latin typeface="Calibri"/>
              </a:rPr>
              <a:t>Helping the Runner  (Point of Emphasis) - continued:</a:t>
            </a:r>
          </a:p>
          <a:p>
            <a:endParaRPr lang="en-US" dirty="0"/>
          </a:p>
          <a:p>
            <a:pPr algn="l"/>
            <a:r>
              <a:rPr lang="en-US" dirty="0">
                <a:latin typeface="Calibri" panose="020F0502020204030204" pitchFamily="34" charset="0"/>
                <a:ea typeface="Calibri" panose="020F0502020204030204" pitchFamily="34" charset="0"/>
                <a:cs typeface="Calibri" panose="020F0502020204030204" pitchFamily="34" charset="0"/>
              </a:rPr>
              <a:t>     Football game officials should be aware of ruling plays dead when a runner’s forward progress is clearly stopped, and they should penalize actions by offensive teammates who directly contact the runner and push, pull or lift the runner forward in a clear and obvious attempt to keep the runner’s progress moving forward.</a:t>
            </a:r>
          </a:p>
          <a:p>
            <a:pPr algn="l"/>
            <a:r>
              <a:rPr lang="en-US" dirty="0">
                <a:latin typeface="Calibri" panose="020F0502020204030204" pitchFamily="34" charset="0"/>
                <a:ea typeface="Calibri" panose="020F0502020204030204" pitchFamily="34" charset="0"/>
                <a:cs typeface="Calibri" panose="020F0502020204030204" pitchFamily="34" charset="0"/>
              </a:rPr>
              <a:t>     Of course, not all contact with the runner is illegal. Game officials should observe and judge an offensive teammate’s actions and the runner’s progress to determine whether a foul for illegally helping the runner is warranted. Although a foul can occur on any play, game officials should especially be alert for this type of action on short-yardage plays near the goal line and line to gain. Remember, pushing the pile is legal; direct contact while pushing, pulling, lifting of the runner to assist forward progress is not.</a:t>
            </a:r>
          </a:p>
        </p:txBody>
      </p:sp>
      <p:sp>
        <p:nvSpPr>
          <p:cNvPr id="4" name="Slide Number Placeholder 3">
            <a:extLst>
              <a:ext uri="{FF2B5EF4-FFF2-40B4-BE49-F238E27FC236}">
                <a16:creationId xmlns:a16="http://schemas.microsoft.com/office/drawing/2014/main" id="{D1F57D6E-5FEE-7A00-D1B0-A16B75F20DD7}"/>
              </a:ext>
            </a:extLst>
          </p:cNvPr>
          <p:cNvSpPr>
            <a:spLocks noGrp="1"/>
          </p:cNvSpPr>
          <p:nvPr>
            <p:ph type="sldNum" sz="quarter" idx="5"/>
          </p:nvPr>
        </p:nvSpPr>
        <p:spPr/>
        <p:txBody>
          <a:bodyPr/>
          <a:lstStyle/>
          <a:p>
            <a:pPr defTabSz="1004926"/>
            <a:fld id="{C00A3026-D0F2-425A-AEC9-D51297609FDD}" type="slidenum">
              <a:rPr lang="en-US">
                <a:solidFill>
                  <a:prstClr val="black"/>
                </a:solidFill>
                <a:latin typeface="Aptos" panose="02110004020202020204"/>
              </a:rPr>
              <a:pPr defTabSz="1004926"/>
              <a:t>40</a:t>
            </a:fld>
            <a:endParaRPr lang="en-US">
              <a:solidFill>
                <a:prstClr val="black"/>
              </a:solidFill>
              <a:latin typeface="Aptos" panose="02110004020202020204"/>
            </a:endParaRPr>
          </a:p>
        </p:txBody>
      </p:sp>
    </p:spTree>
    <p:extLst>
      <p:ext uri="{BB962C8B-B14F-4D97-AF65-F5344CB8AC3E}">
        <p14:creationId xmlns:p14="http://schemas.microsoft.com/office/powerpoint/2010/main" val="30712484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CED99-3BE7-84AA-3209-5E4B6CEA0F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A023FC-D677-ACB7-77A6-4EC2EBE9C4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1E95E4-E235-CB1C-BAE7-C4758D8E4342}"/>
              </a:ext>
            </a:extLst>
          </p:cNvPr>
          <p:cNvSpPr>
            <a:spLocks noGrp="1"/>
          </p:cNvSpPr>
          <p:nvPr>
            <p:ph type="body" idx="1"/>
          </p:nvPr>
        </p:nvSpPr>
        <p:spPr/>
        <p:txBody>
          <a:bodyPr/>
          <a:lstStyle/>
          <a:p>
            <a:pPr marL="188424" indent="-188424" defTabSz="1004926" eaLnBrk="0" fontAlgn="base" hangingPunct="0">
              <a:spcBef>
                <a:spcPct val="30000"/>
              </a:spcBef>
              <a:spcAft>
                <a:spcPct val="0"/>
              </a:spcAft>
              <a:buFont typeface="Wingdings" panose="05000000000000000000" pitchFamily="2" charset="2"/>
              <a:buChar char="v"/>
              <a:defRPr/>
            </a:pPr>
            <a:r>
              <a:rPr lang="en-US" sz="1000" b="1" u="sng" dirty="0">
                <a:solidFill>
                  <a:prstClr val="black"/>
                </a:solidFill>
                <a:latin typeface="Calibri"/>
              </a:rPr>
              <a:t>Helping the Runner  (Point of Emphasis) - continued:</a:t>
            </a:r>
          </a:p>
          <a:p>
            <a:endParaRPr lang="en-US" dirty="0"/>
          </a:p>
          <a:p>
            <a:pPr algn="l"/>
            <a:r>
              <a:rPr lang="en-US" dirty="0">
                <a:latin typeface="Calibri" panose="020F0502020204030204" pitchFamily="34" charset="0"/>
                <a:ea typeface="Calibri" panose="020F0502020204030204" pitchFamily="34" charset="0"/>
                <a:cs typeface="Calibri" panose="020F0502020204030204" pitchFamily="34" charset="0"/>
              </a:rPr>
              <a:t>     The NFHS Coaches Code of Ethics states: “Coaches shall master the contest rules and shall teach the rules to their team members. Coaches shall not seek an advantage by circumvention of the spirit or letter of the rules. Coaches have a tremendous influence, for good or ill, on the education of the student, and thus shall never place the value of winning above the value of instilling the highest ideals of character.”</a:t>
            </a:r>
          </a:p>
          <a:p>
            <a:pPr algn="l"/>
            <a:r>
              <a:rPr lang="en-US" dirty="0">
                <a:latin typeface="Calibri" panose="020F0502020204030204" pitchFamily="34" charset="0"/>
                <a:ea typeface="Calibri" panose="020F0502020204030204" pitchFamily="34" charset="0"/>
                <a:cs typeface="Calibri" panose="020F0502020204030204" pitchFamily="34" charset="0"/>
              </a:rPr>
              <a:t>     If school administrators/athletic directors truly believe that activities are an extension of the classroom, they must be actively involved with programs they supervise and redirect coaches when they observe them teaching prohibited tactics.</a:t>
            </a:r>
          </a:p>
          <a:p>
            <a:pPr algn="l"/>
            <a:r>
              <a:rPr lang="en-US" dirty="0">
                <a:latin typeface="Calibri" panose="020F0502020204030204" pitchFamily="34" charset="0"/>
                <a:ea typeface="Calibri" panose="020F0502020204030204" pitchFamily="34" charset="0"/>
                <a:cs typeface="Calibri" panose="020F0502020204030204" pitchFamily="34" charset="0"/>
              </a:rPr>
              <a:t>     Removing “illegally helping the runner” from high school football will, at times, be met with resistance, especially considering the visibility of this type of play at other levels of the game. School administrative support of football game officials, re-focus of coaches and education of players will lead to a smooth transition. All stakeholders must remain committed to trying to minimize risk to all players and maintain the balance between offensive and defensive play.</a:t>
            </a:r>
          </a:p>
        </p:txBody>
      </p:sp>
      <p:sp>
        <p:nvSpPr>
          <p:cNvPr id="4" name="Slide Number Placeholder 3">
            <a:extLst>
              <a:ext uri="{FF2B5EF4-FFF2-40B4-BE49-F238E27FC236}">
                <a16:creationId xmlns:a16="http://schemas.microsoft.com/office/drawing/2014/main" id="{1276BDDA-A38F-9442-D61F-31AF25B20F66}"/>
              </a:ext>
            </a:extLst>
          </p:cNvPr>
          <p:cNvSpPr>
            <a:spLocks noGrp="1"/>
          </p:cNvSpPr>
          <p:nvPr>
            <p:ph type="sldNum" sz="quarter" idx="5"/>
          </p:nvPr>
        </p:nvSpPr>
        <p:spPr/>
        <p:txBody>
          <a:bodyPr/>
          <a:lstStyle/>
          <a:p>
            <a:pPr defTabSz="1004926"/>
            <a:fld id="{C00A3026-D0F2-425A-AEC9-D51297609FDD}" type="slidenum">
              <a:rPr lang="en-US">
                <a:solidFill>
                  <a:prstClr val="black"/>
                </a:solidFill>
                <a:latin typeface="Aptos" panose="02110004020202020204"/>
              </a:rPr>
              <a:pPr defTabSz="1004926"/>
              <a:t>41</a:t>
            </a:fld>
            <a:endParaRPr lang="en-US">
              <a:solidFill>
                <a:prstClr val="black"/>
              </a:solidFill>
              <a:latin typeface="Aptos" panose="02110004020202020204"/>
            </a:endParaRPr>
          </a:p>
        </p:txBody>
      </p:sp>
    </p:spTree>
    <p:extLst>
      <p:ext uri="{BB962C8B-B14F-4D97-AF65-F5344CB8AC3E}">
        <p14:creationId xmlns:p14="http://schemas.microsoft.com/office/powerpoint/2010/main" val="29964277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8424" indent="-188424" defTabSz="1004926" eaLnBrk="0" fontAlgn="base" hangingPunct="0">
              <a:spcBef>
                <a:spcPct val="30000"/>
              </a:spcBef>
              <a:spcAft>
                <a:spcPct val="0"/>
              </a:spcAft>
              <a:buFont typeface="Wingdings" panose="05000000000000000000" pitchFamily="2" charset="2"/>
              <a:buChar char="v"/>
              <a:defRPr/>
            </a:pPr>
            <a:r>
              <a:rPr lang="en-US" sz="1000" b="1" u="sng" dirty="0">
                <a:solidFill>
                  <a:prstClr val="black"/>
                </a:solidFill>
                <a:latin typeface="Calibri"/>
              </a:rPr>
              <a:t>Sideline Management and Control  (Point of Emphasis):</a:t>
            </a:r>
            <a:endParaRPr lang="en-US" dirty="0"/>
          </a:p>
          <a:p>
            <a:pPr algn="l"/>
            <a:r>
              <a:rPr lang="en-US" sz="1100" dirty="0">
                <a:latin typeface="Calibri" panose="020F0502020204030204" pitchFamily="34" charset="0"/>
                <a:ea typeface="Calibri" panose="020F0502020204030204" pitchFamily="34" charset="0"/>
                <a:cs typeface="Calibri" panose="020F0502020204030204" pitchFamily="34" charset="0"/>
              </a:rPr>
              <a:t>     Sideline management has become a recurring “point of emphasis” because it improves game safety by keeping game officials, players, coaching staff and other team personnel clear of the active game play areas. It promotes good sportsmanship and professionalism across all levels of play and also prevents unnecessary</a:t>
            </a:r>
          </a:p>
          <a:p>
            <a:pPr algn="l"/>
            <a:r>
              <a:rPr lang="en-US" sz="1100" dirty="0">
                <a:latin typeface="Calibri" panose="020F0502020204030204" pitchFamily="34" charset="0"/>
                <a:ea typeface="Calibri" panose="020F0502020204030204" pitchFamily="34" charset="0"/>
                <a:cs typeface="Calibri" panose="020F0502020204030204" pitchFamily="34" charset="0"/>
              </a:rPr>
              <a:t>delays and confrontations that can impact game flow and fairness.</a:t>
            </a:r>
          </a:p>
          <a:p>
            <a:pPr algn="l"/>
            <a:r>
              <a:rPr lang="en-US" sz="1100" dirty="0">
                <a:latin typeface="Calibri" panose="020F0502020204030204" pitchFamily="34" charset="0"/>
                <a:ea typeface="Calibri" panose="020F0502020204030204" pitchFamily="34" charset="0"/>
                <a:cs typeface="Calibri" panose="020F0502020204030204" pitchFamily="34" charset="0"/>
              </a:rPr>
              <a:t>     The sideline includes the team area and any restricted zones around the field where players and coaches stand during the game. Game officials expect this area to be organized and kept clear of unnecessary personnel. Coaches must remain in the designated team area when interacting with game officials, especially for rule discussions. Leaving that area to step onto the field or challenge calls results in an automatic unsportsmanlike conduct foul. Coaches are generally only allowed to step toward the sideline (into the working area, often a marked 2-yard border) to call offensive or defensive signals after play has stopped.</a:t>
            </a:r>
          </a:p>
          <a:p>
            <a:pPr algn="l"/>
            <a:r>
              <a:rPr lang="en-US" sz="1100" dirty="0">
                <a:latin typeface="Calibri" panose="020F0502020204030204" pitchFamily="34" charset="0"/>
                <a:ea typeface="Calibri" panose="020F0502020204030204" pitchFamily="34" charset="0"/>
                <a:cs typeface="Calibri" panose="020F0502020204030204" pitchFamily="34" charset="0"/>
              </a:rPr>
              <a:t>     Game officials are instructed to strictly enforce NFHS Football Rules when the following behaviors are observed:</a:t>
            </a:r>
          </a:p>
          <a:p>
            <a:pPr algn="l"/>
            <a:r>
              <a:rPr lang="en-US" sz="1100" dirty="0">
                <a:latin typeface="Calibri" panose="020F0502020204030204" pitchFamily="34" charset="0"/>
                <a:ea typeface="Calibri" panose="020F0502020204030204" pitchFamily="34" charset="0"/>
                <a:cs typeface="Calibri" panose="020F0502020204030204" pitchFamily="34" charset="0"/>
              </a:rPr>
              <a:t>• Coaches or team personnel entering the field of play to dispute rulings or address game officials outside the coaching area.</a:t>
            </a:r>
          </a:p>
          <a:p>
            <a:pPr algn="l"/>
            <a:r>
              <a:rPr lang="en-US" sz="1100" dirty="0">
                <a:latin typeface="Calibri" panose="020F0502020204030204" pitchFamily="34" charset="0"/>
                <a:ea typeface="Calibri" panose="020F0502020204030204" pitchFamily="34" charset="0"/>
                <a:cs typeface="Calibri" panose="020F0502020204030204" pitchFamily="34" charset="0"/>
              </a:rPr>
              <a:t>• Prolonged or excessive celebrations or demonstrations that carry onto the field.</a:t>
            </a:r>
          </a:p>
          <a:p>
            <a:pPr algn="l"/>
            <a:r>
              <a:rPr lang="en-US" sz="1100" dirty="0">
                <a:latin typeface="Calibri" panose="020F0502020204030204" pitchFamily="34" charset="0"/>
                <a:ea typeface="Calibri" panose="020F0502020204030204" pitchFamily="34" charset="0"/>
                <a:cs typeface="Calibri" panose="020F0502020204030204" pitchFamily="34" charset="0"/>
              </a:rPr>
              <a:t>• Failing to maintain professional behavior. Coaches and team personnel are expected to set a standard for sportsmanship.</a:t>
            </a:r>
          </a:p>
          <a:p>
            <a:pPr algn="l"/>
            <a:r>
              <a:rPr lang="en-US" sz="1100" dirty="0">
                <a:latin typeface="Calibri" panose="020F0502020204030204" pitchFamily="34" charset="0"/>
                <a:ea typeface="Calibri" panose="020F0502020204030204" pitchFamily="34" charset="0"/>
                <a:cs typeface="Calibri" panose="020F0502020204030204" pitchFamily="34" charset="0"/>
              </a:rPr>
              <a:t>• Game officials shall call fouls for violations of sideline control when they are observed.</a:t>
            </a:r>
          </a:p>
        </p:txBody>
      </p:sp>
      <p:sp>
        <p:nvSpPr>
          <p:cNvPr id="4" name="Slide Number Placeholder 3"/>
          <p:cNvSpPr>
            <a:spLocks noGrp="1"/>
          </p:cNvSpPr>
          <p:nvPr>
            <p:ph type="sldNum" sz="quarter" idx="5"/>
          </p:nvPr>
        </p:nvSpPr>
        <p:spPr/>
        <p:txBody>
          <a:bodyPr/>
          <a:lstStyle/>
          <a:p>
            <a:fld id="{C00A3026-D0F2-425A-AEC9-D51297609FDD}" type="slidenum">
              <a:rPr lang="en-US" smtClean="0"/>
              <a:t>42</a:t>
            </a:fld>
            <a:endParaRPr lang="en-US"/>
          </a:p>
        </p:txBody>
      </p:sp>
    </p:spTree>
    <p:extLst>
      <p:ext uri="{BB962C8B-B14F-4D97-AF65-F5344CB8AC3E}">
        <p14:creationId xmlns:p14="http://schemas.microsoft.com/office/powerpoint/2010/main" val="27248437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A721D-A9B6-98BB-D81F-C5D6A21E07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FB91E3-EC7D-C007-6B89-589B7A8B29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3D6363-86C6-6C86-3310-074F5503431A}"/>
              </a:ext>
            </a:extLst>
          </p:cNvPr>
          <p:cNvSpPr>
            <a:spLocks noGrp="1"/>
          </p:cNvSpPr>
          <p:nvPr>
            <p:ph type="body" idx="1"/>
          </p:nvPr>
        </p:nvSpPr>
        <p:spPr/>
        <p:txBody>
          <a:bodyPr/>
          <a:lstStyle/>
          <a:p>
            <a:pPr marL="188424" indent="-188424" defTabSz="1004926" eaLnBrk="0" fontAlgn="base" hangingPunct="0">
              <a:spcBef>
                <a:spcPct val="30000"/>
              </a:spcBef>
              <a:spcAft>
                <a:spcPct val="0"/>
              </a:spcAft>
              <a:buFont typeface="Wingdings" panose="05000000000000000000" pitchFamily="2" charset="2"/>
              <a:buChar char="v"/>
              <a:defRPr/>
            </a:pPr>
            <a:r>
              <a:rPr lang="en-US" sz="1000" b="1" u="sng" dirty="0">
                <a:solidFill>
                  <a:prstClr val="black"/>
                </a:solidFill>
                <a:latin typeface="Calibri"/>
              </a:rPr>
              <a:t>Sideline Management and Control  (Point of Emphasis) - continued:</a:t>
            </a:r>
          </a:p>
          <a:p>
            <a:endParaRPr lang="en-US" dirty="0"/>
          </a:p>
          <a:p>
            <a:pPr defTabSz="1004926">
              <a:defRPr/>
            </a:pPr>
            <a:r>
              <a:rPr lang="en-US" sz="1100" dirty="0">
                <a:solidFill>
                  <a:prstClr val="black"/>
                </a:solidFill>
                <a:latin typeface="Calibri" panose="020F0502020204030204" pitchFamily="34" charset="0"/>
                <a:ea typeface="Calibri" panose="020F0502020204030204" pitchFamily="34" charset="0"/>
                <a:cs typeface="Calibri" panose="020F0502020204030204" pitchFamily="34" charset="0"/>
              </a:rPr>
              <a:t>• Infractions such as approaching game officials with devices (e.g., to view or review video).</a:t>
            </a:r>
          </a:p>
          <a:p>
            <a:pPr algn="l"/>
            <a:r>
              <a:rPr lang="en-US" sz="1100" dirty="0">
                <a:latin typeface="Calibri" panose="020F0502020204030204" pitchFamily="34" charset="0"/>
                <a:ea typeface="Calibri" panose="020F0502020204030204" pitchFamily="34" charset="0"/>
                <a:cs typeface="Calibri" panose="020F0502020204030204" pitchFamily="34" charset="0"/>
              </a:rPr>
              <a:t>     The following is a summary checklist for coaches/teams to follow during a game:</a:t>
            </a:r>
          </a:p>
          <a:p>
            <a:pPr algn="l"/>
            <a:r>
              <a:rPr lang="en-US" sz="1100" dirty="0">
                <a:latin typeface="Calibri" panose="020F0502020204030204" pitchFamily="34" charset="0"/>
                <a:ea typeface="Calibri" panose="020F0502020204030204" pitchFamily="34" charset="0"/>
                <a:cs typeface="Calibri" panose="020F0502020204030204" pitchFamily="34" charset="0"/>
              </a:rPr>
              <a:t>• Remain inside your team area for game official discussions.</a:t>
            </a:r>
          </a:p>
          <a:p>
            <a:pPr algn="l"/>
            <a:r>
              <a:rPr lang="en-US" sz="1100" dirty="0">
                <a:latin typeface="Calibri" panose="020F0502020204030204" pitchFamily="34" charset="0"/>
                <a:ea typeface="Calibri" panose="020F0502020204030204" pitchFamily="34" charset="0"/>
                <a:cs typeface="Calibri" panose="020F0502020204030204" pitchFamily="34" charset="0"/>
              </a:rPr>
              <a:t>• Only move toward the sideline after play is dead, and for signal/play calling.</a:t>
            </a:r>
          </a:p>
          <a:p>
            <a:pPr algn="l"/>
            <a:r>
              <a:rPr lang="en-US" sz="1100" dirty="0">
                <a:latin typeface="Calibri" panose="020F0502020204030204" pitchFamily="34" charset="0"/>
                <a:ea typeface="Calibri" panose="020F0502020204030204" pitchFamily="34" charset="0"/>
                <a:cs typeface="Calibri" panose="020F0502020204030204" pitchFamily="34" charset="0"/>
              </a:rPr>
              <a:t>• Keep non-essential personnel and spectators off the field level.</a:t>
            </a:r>
          </a:p>
          <a:p>
            <a:pPr algn="l"/>
            <a:r>
              <a:rPr lang="en-US" sz="1100" dirty="0">
                <a:latin typeface="Calibri" panose="020F0502020204030204" pitchFamily="34" charset="0"/>
                <a:ea typeface="Calibri" panose="020F0502020204030204" pitchFamily="34" charset="0"/>
                <a:cs typeface="Calibri" panose="020F0502020204030204" pitchFamily="34" charset="0"/>
              </a:rPr>
              <a:t>• Avoid approaching game officials during play or with electronic/video devices.</a:t>
            </a:r>
          </a:p>
          <a:p>
            <a:pPr algn="l"/>
            <a:r>
              <a:rPr lang="en-US" sz="1100" dirty="0">
                <a:latin typeface="Calibri" panose="020F0502020204030204" pitchFamily="34" charset="0"/>
                <a:ea typeface="Calibri" panose="020F0502020204030204" pitchFamily="34" charset="0"/>
                <a:cs typeface="Calibri" panose="020F0502020204030204" pitchFamily="34" charset="0"/>
              </a:rPr>
              <a:t>• Set a professional, sportsmanlike example for the entirety of the contest.</a:t>
            </a:r>
          </a:p>
          <a:p>
            <a:pPr algn="l"/>
            <a:r>
              <a:rPr lang="en-US" sz="1100" dirty="0">
                <a:latin typeface="Calibri" panose="020F0502020204030204" pitchFamily="34" charset="0"/>
                <a:ea typeface="Calibri" panose="020F0502020204030204" pitchFamily="34" charset="0"/>
                <a:cs typeface="Calibri" panose="020F0502020204030204" pitchFamily="34" charset="0"/>
              </a:rPr>
              <a:t>     To minimize the risk of all involved, non-players (including substitutes, athletic trainers and coaches) must remain in their team box and out of any restricted areas, especially while the ball is live. Non-players may never be on the field while the ball is live and may only be on the field when the ball is dead in very limited situations. In the excitement of the game, it is not uncommon for substitutes and other non-players to move closer to the sideline beyond their team box area. This inevitably causes coaches to move up into restricted areas and closer to the field - often impeding game officials in their essential duties. Crowding at the sideline puts players, non-players, coaches and game officials in danger of severe injury. Game officials and coaches must be aware of this problem and take the necessary steps to prevent and correct these occurrences. Coaches, substitutes, athletic trainers and others affiliated with the team may be in their team’s area, which is out-of-bounds and between the 25-yard lines (unless otherwise approved to be adjusted by state association adopted policy). Their movements and positions are limited by this designated area. </a:t>
            </a:r>
          </a:p>
        </p:txBody>
      </p:sp>
      <p:sp>
        <p:nvSpPr>
          <p:cNvPr id="4" name="Slide Number Placeholder 3">
            <a:extLst>
              <a:ext uri="{FF2B5EF4-FFF2-40B4-BE49-F238E27FC236}">
                <a16:creationId xmlns:a16="http://schemas.microsoft.com/office/drawing/2014/main" id="{76336E63-A3EE-0227-937C-2AB7A5F6B828}"/>
              </a:ext>
            </a:extLst>
          </p:cNvPr>
          <p:cNvSpPr>
            <a:spLocks noGrp="1"/>
          </p:cNvSpPr>
          <p:nvPr>
            <p:ph type="sldNum" sz="quarter" idx="5"/>
          </p:nvPr>
        </p:nvSpPr>
        <p:spPr/>
        <p:txBody>
          <a:bodyPr/>
          <a:lstStyle/>
          <a:p>
            <a:fld id="{C00A3026-D0F2-425A-AEC9-D51297609FDD}" type="slidenum">
              <a:rPr lang="en-US" smtClean="0"/>
              <a:t>43</a:t>
            </a:fld>
            <a:endParaRPr lang="en-US"/>
          </a:p>
        </p:txBody>
      </p:sp>
    </p:spTree>
    <p:extLst>
      <p:ext uri="{BB962C8B-B14F-4D97-AF65-F5344CB8AC3E}">
        <p14:creationId xmlns:p14="http://schemas.microsoft.com/office/powerpoint/2010/main" val="19425015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08D50-887C-01DC-137F-6F6466EC59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71B075-7A50-D54D-70A7-F7233F8F57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F3A850-3E8B-A1F7-9D2C-A5FE2488339F}"/>
              </a:ext>
            </a:extLst>
          </p:cNvPr>
          <p:cNvSpPr>
            <a:spLocks noGrp="1"/>
          </p:cNvSpPr>
          <p:nvPr>
            <p:ph type="body" idx="1"/>
          </p:nvPr>
        </p:nvSpPr>
        <p:spPr/>
        <p:txBody>
          <a:bodyPr/>
          <a:lstStyle/>
          <a:p>
            <a:pPr marL="188424" indent="-188424" defTabSz="1004926" eaLnBrk="0" fontAlgn="base" hangingPunct="0">
              <a:spcBef>
                <a:spcPct val="30000"/>
              </a:spcBef>
              <a:spcAft>
                <a:spcPct val="0"/>
              </a:spcAft>
              <a:buFont typeface="Wingdings" panose="05000000000000000000" pitchFamily="2" charset="2"/>
              <a:buChar char="v"/>
              <a:defRPr/>
            </a:pPr>
            <a:r>
              <a:rPr lang="en-US" sz="1000" b="1" u="sng" dirty="0">
                <a:solidFill>
                  <a:prstClr val="black"/>
                </a:solidFill>
                <a:latin typeface="Calibri"/>
              </a:rPr>
              <a:t>Sideline Management and Control  (Point of Emphasis) - continued:</a:t>
            </a:r>
          </a:p>
          <a:p>
            <a:endParaRPr lang="en-US" dirty="0"/>
          </a:p>
          <a:p>
            <a:r>
              <a:rPr lang="en-US" sz="1100" dirty="0">
                <a:solidFill>
                  <a:prstClr val="black"/>
                </a:solidFill>
                <a:latin typeface="Calibri" panose="020F0502020204030204" pitchFamily="34" charset="0"/>
                <a:ea typeface="Calibri" panose="020F0502020204030204" pitchFamily="34" charset="0"/>
                <a:cs typeface="Calibri" panose="020F0502020204030204" pitchFamily="34" charset="0"/>
              </a:rPr>
              <a:t>The coaches’ area extends at least a 2-yard depth out-of-bounds from the sideline. A maximum of three coaches – and only coaches – may be in this area when the ball is dead between plays. However, all coaches must leave this area when the ball is about to become live, such as when the snapper is approaching the ball, and no one may be in this area while the ball is live. The team box area is outside the field, beyond the restricted area and between the 25-yard lines. All coaches and non-players associated with the team may be in this area. A nonplayer may not be outside of this area unless to become a player or return as a replaced player.</a:t>
            </a:r>
          </a:p>
          <a:p>
            <a:pPr algn="l"/>
            <a:r>
              <a:rPr lang="en-US" sz="1100" dirty="0">
                <a:latin typeface="Calibri" panose="020F0502020204030204" pitchFamily="34" charset="0"/>
                <a:ea typeface="Calibri" panose="020F0502020204030204" pitchFamily="34" charset="0"/>
                <a:cs typeface="Calibri" panose="020F0502020204030204" pitchFamily="34" charset="0"/>
              </a:rPr>
              <a:t>     When nonplayers are outside of the team box area, or anyone is in the restricted area while the ball is live, game officials will give a sideline warning to the team involved. A second offense results in a 5-yard penalty. All subsequent offenses result in 15-yard penalties for unsportsmanlike conduct fouls, which are charged to the head coach. If a game official unintentionally contacts a coach or other nonplayer in the restricted area while the ball is live, the team is assessed a 15-yard penalty for a nonplayer, illegal personal contact foul. As a nonplayer foul, the penalty is enforced from the succeeding spot. A second such offense would result in the head coach’s disqualification. Unlike a foul for sideline interference (non-contact, Rule 9-8-1k or 9-8-3), no warning or 5-yard penalty is required in this situation.</a:t>
            </a:r>
          </a:p>
        </p:txBody>
      </p:sp>
      <p:sp>
        <p:nvSpPr>
          <p:cNvPr id="4" name="Slide Number Placeholder 3">
            <a:extLst>
              <a:ext uri="{FF2B5EF4-FFF2-40B4-BE49-F238E27FC236}">
                <a16:creationId xmlns:a16="http://schemas.microsoft.com/office/drawing/2014/main" id="{6DCDEA0F-38F0-D131-DDFA-4B5B66C84B80}"/>
              </a:ext>
            </a:extLst>
          </p:cNvPr>
          <p:cNvSpPr>
            <a:spLocks noGrp="1"/>
          </p:cNvSpPr>
          <p:nvPr>
            <p:ph type="sldNum" sz="quarter" idx="5"/>
          </p:nvPr>
        </p:nvSpPr>
        <p:spPr/>
        <p:txBody>
          <a:bodyPr/>
          <a:lstStyle/>
          <a:p>
            <a:fld id="{C00A3026-D0F2-425A-AEC9-D51297609FDD}" type="slidenum">
              <a:rPr lang="en-US" smtClean="0"/>
              <a:t>44</a:t>
            </a:fld>
            <a:endParaRPr lang="en-US"/>
          </a:p>
        </p:txBody>
      </p:sp>
    </p:spTree>
    <p:extLst>
      <p:ext uri="{BB962C8B-B14F-4D97-AF65-F5344CB8AC3E}">
        <p14:creationId xmlns:p14="http://schemas.microsoft.com/office/powerpoint/2010/main" val="25140823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8424" indent="-188424" defTabSz="1004926" eaLnBrk="0" fontAlgn="base" hangingPunct="0">
              <a:spcBef>
                <a:spcPct val="30000"/>
              </a:spcBef>
              <a:spcAft>
                <a:spcPct val="0"/>
              </a:spcAft>
              <a:buFont typeface="Wingdings" panose="05000000000000000000" pitchFamily="2" charset="2"/>
              <a:buChar char="v"/>
              <a:defRPr/>
            </a:pPr>
            <a:r>
              <a:rPr lang="en-US" sz="1000" b="1" u="sng" dirty="0">
                <a:solidFill>
                  <a:prstClr val="black"/>
                </a:solidFill>
                <a:latin typeface="Calibri"/>
              </a:rPr>
              <a:t>Identification of NFHS Authenticating Mark on Game Balls  (Point of Emphasis):</a:t>
            </a:r>
          </a:p>
          <a:p>
            <a:endParaRPr lang="en-US" dirty="0"/>
          </a:p>
          <a:p>
            <a:r>
              <a:rPr lang="en-US" dirty="0">
                <a:latin typeface="Calibri" panose="020F0502020204030204" pitchFamily="34" charset="0"/>
                <a:ea typeface="Calibri" panose="020F0502020204030204" pitchFamily="34" charset="0"/>
                <a:cs typeface="Calibri" panose="020F0502020204030204" pitchFamily="34" charset="0"/>
              </a:rPr>
              <a:t>     The NFHS Authenticating Mark ensures easy identification of inflated and non-inflated balls used in interscholastic competition for which the NFHS writes playing rules. All such balls are required to display the NFHS Authenticating Mark.</a:t>
            </a:r>
          </a:p>
          <a:p>
            <a:r>
              <a:rPr lang="en-US" dirty="0">
                <a:latin typeface="Calibri" panose="020F0502020204030204" pitchFamily="34" charset="0"/>
                <a:ea typeface="Calibri" panose="020F0502020204030204" pitchFamily="34" charset="0"/>
                <a:cs typeface="Calibri" panose="020F0502020204030204" pitchFamily="34" charset="0"/>
              </a:rPr>
              <a:t>     The use of conforming equipment is essential to the integrity of contests played under the NFHS rules. This mark helps to promote a level playing field by ensuring consistency in the equipment being used. The mark allows for the development of more sophisticated standards in balls and clearly communicates to administrators, coaches, and game officials that these standards are being met.</a:t>
            </a:r>
          </a:p>
          <a:p>
            <a:r>
              <a:rPr lang="en-US" dirty="0">
                <a:latin typeface="Calibri" panose="020F0502020204030204" pitchFamily="34" charset="0"/>
                <a:ea typeface="Calibri" panose="020F0502020204030204" pitchFamily="34" charset="0"/>
                <a:cs typeface="Calibri" panose="020F0502020204030204" pitchFamily="34" charset="0"/>
              </a:rPr>
              <a:t>     Non-compliance with these requirements will be reported to the state association for potential penalties, following the contest. Administrators and coaches play a pivotal role in making sure all inflated and non-inflated balls meet these specifications. They must instill the importance of proper equipment use through consistent reinforcement during the pre-competition certification meeting and throughout the season. Game officials must also remain vigilant and report any non-compliant balls to the state association office.</a:t>
            </a:r>
          </a:p>
        </p:txBody>
      </p:sp>
      <p:sp>
        <p:nvSpPr>
          <p:cNvPr id="4" name="Slide Number Placeholder 3"/>
          <p:cNvSpPr>
            <a:spLocks noGrp="1"/>
          </p:cNvSpPr>
          <p:nvPr>
            <p:ph type="sldNum" sz="quarter" idx="5"/>
          </p:nvPr>
        </p:nvSpPr>
        <p:spPr/>
        <p:txBody>
          <a:bodyPr/>
          <a:lstStyle/>
          <a:p>
            <a:fld id="{C00A3026-D0F2-425A-AEC9-D51297609FDD}" type="slidenum">
              <a:rPr lang="en-US" smtClean="0"/>
              <a:t>45</a:t>
            </a:fld>
            <a:endParaRPr lang="en-US"/>
          </a:p>
        </p:txBody>
      </p:sp>
    </p:spTree>
    <p:extLst>
      <p:ext uri="{BB962C8B-B14F-4D97-AF65-F5344CB8AC3E}">
        <p14:creationId xmlns:p14="http://schemas.microsoft.com/office/powerpoint/2010/main" val="37459412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8424" indent="-188424" defTabSz="1004926" eaLnBrk="0" fontAlgn="base" hangingPunct="0">
              <a:spcBef>
                <a:spcPct val="30000"/>
              </a:spcBef>
              <a:spcAft>
                <a:spcPct val="0"/>
              </a:spcAft>
              <a:buFont typeface="Wingdings" panose="05000000000000000000" pitchFamily="2" charset="2"/>
              <a:buChar char="v"/>
              <a:defRPr/>
            </a:pPr>
            <a:r>
              <a:rPr lang="en-US" sz="1300" b="1" u="sng" dirty="0">
                <a:solidFill>
                  <a:prstClr val="black"/>
                </a:solidFill>
                <a:latin typeface="Calibri" panose="020F0502020204030204" pitchFamily="34" charset="0"/>
                <a:ea typeface="Calibri" panose="020F0502020204030204" pitchFamily="34" charset="0"/>
                <a:cs typeface="Calibri" panose="020F0502020204030204" pitchFamily="34" charset="0"/>
              </a:rPr>
              <a:t>Identification of NFHS Authenticating Mark on Game Balls  (Point of Emphasis) - continued:</a:t>
            </a:r>
          </a:p>
          <a:p>
            <a:endParaRPr lang="en-US" sz="1300" dirty="0">
              <a:latin typeface="Calibri" panose="020F0502020204030204" pitchFamily="34" charset="0"/>
              <a:ea typeface="Calibri" panose="020F0502020204030204" pitchFamily="34" charset="0"/>
              <a:cs typeface="Calibri" panose="020F0502020204030204" pitchFamily="34" charset="0"/>
            </a:endParaRPr>
          </a:p>
          <a:p>
            <a:pPr defTabSz="1004778" fontAlgn="base">
              <a:spcBef>
                <a:spcPct val="30000"/>
              </a:spcBef>
              <a:spcAft>
                <a:spcPct val="0"/>
              </a:spcAft>
              <a:defRPr/>
            </a:pPr>
            <a:r>
              <a:rPr lang="en-US" sz="1300" dirty="0">
                <a:solidFill>
                  <a:prstClr val="black"/>
                </a:solidFill>
                <a:latin typeface="Calibri" panose="020F0502020204030204" pitchFamily="34" charset="0"/>
                <a:ea typeface="Calibri" panose="020F0502020204030204" pitchFamily="34" charset="0"/>
                <a:cs typeface="Calibri" panose="020F0502020204030204" pitchFamily="34" charset="0"/>
              </a:rPr>
              <a:t>See comments on slide.</a:t>
            </a: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46</a:t>
            </a:fld>
            <a:endParaRPr lang="en-US"/>
          </a:p>
        </p:txBody>
      </p:sp>
    </p:spTree>
    <p:extLst>
      <p:ext uri="{BB962C8B-B14F-4D97-AF65-F5344CB8AC3E}">
        <p14:creationId xmlns:p14="http://schemas.microsoft.com/office/powerpoint/2010/main" val="42124520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8424" indent="-188424" defTabSz="1004926" eaLnBrk="0" fontAlgn="base" hangingPunct="0">
              <a:spcBef>
                <a:spcPct val="30000"/>
              </a:spcBef>
              <a:spcAft>
                <a:spcPct val="0"/>
              </a:spcAft>
              <a:buFont typeface="Wingdings" panose="05000000000000000000" pitchFamily="2" charset="2"/>
              <a:buChar char="v"/>
              <a:defRPr/>
            </a:pPr>
            <a:r>
              <a:rPr lang="en-US" sz="1300" b="1" u="sng" dirty="0">
                <a:solidFill>
                  <a:prstClr val="black"/>
                </a:solidFill>
                <a:latin typeface="Calibri" panose="020F0502020204030204" pitchFamily="34" charset="0"/>
                <a:ea typeface="Calibri" panose="020F0502020204030204" pitchFamily="34" charset="0"/>
                <a:cs typeface="Calibri" panose="020F0502020204030204" pitchFamily="34" charset="0"/>
              </a:rPr>
              <a:t>Identification of NFHS Authenticating Mark on Game Balls  (Point of Emphasis) - continued:</a:t>
            </a:r>
          </a:p>
          <a:p>
            <a:pPr defTabSz="1004926">
              <a:defRPr/>
            </a:pPr>
            <a:endParaRPr lang="en-US" sz="13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1004778" fontAlgn="base">
              <a:spcBef>
                <a:spcPct val="30000"/>
              </a:spcBef>
              <a:spcAft>
                <a:spcPct val="0"/>
              </a:spcAft>
              <a:defRPr/>
            </a:pPr>
            <a:r>
              <a:rPr lang="en-US" sz="1300" dirty="0">
                <a:solidFill>
                  <a:prstClr val="black"/>
                </a:solidFill>
                <a:latin typeface="Calibri" panose="020F0502020204030204" pitchFamily="34" charset="0"/>
                <a:ea typeface="Calibri" panose="020F0502020204030204" pitchFamily="34" charset="0"/>
                <a:cs typeface="Calibri" panose="020F0502020204030204" pitchFamily="34" charset="0"/>
              </a:rPr>
              <a:t>See comments on slide dealing with the size of the NFHS Authenticating Mark Logo on the ball.</a:t>
            </a:r>
          </a:p>
          <a:p>
            <a:pPr defTabSz="1004926" eaLnBrk="0" fontAlgn="base" hangingPunct="0">
              <a:spcBef>
                <a:spcPct val="30000"/>
              </a:spcBef>
              <a:spcAft>
                <a:spcPct val="0"/>
              </a:spcAft>
              <a:defRPr/>
            </a:pPr>
            <a:endParaRPr lang="en-US" sz="1000" b="1" u="sng" dirty="0">
              <a:solidFill>
                <a:prstClr val="black"/>
              </a:solidFill>
              <a:latin typeface="Calibri"/>
            </a:endParaRP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47</a:t>
            </a:fld>
            <a:endParaRPr lang="en-US"/>
          </a:p>
        </p:txBody>
      </p:sp>
    </p:spTree>
    <p:extLst>
      <p:ext uri="{BB962C8B-B14F-4D97-AF65-F5344CB8AC3E}">
        <p14:creationId xmlns:p14="http://schemas.microsoft.com/office/powerpoint/2010/main" val="7523313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A9DF7-770A-E288-856A-349A05D71A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997F33-2F38-CDF0-0505-492B2B54F9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BF5510-9399-B55A-652E-1D02339D7AF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C2F63DB-501E-D30E-24AF-59E6BF1D61FB}"/>
              </a:ext>
            </a:extLst>
          </p:cNvPr>
          <p:cNvSpPr>
            <a:spLocks noGrp="1"/>
          </p:cNvSpPr>
          <p:nvPr>
            <p:ph type="sldNum" sz="quarter" idx="5"/>
          </p:nvPr>
        </p:nvSpPr>
        <p:spPr/>
        <p:txBody>
          <a:bodyPr/>
          <a:lstStyle/>
          <a:p>
            <a:fld id="{C00A3026-D0F2-425A-AEC9-D51297609FDD}" type="slidenum">
              <a:rPr lang="en-US" smtClean="0"/>
              <a:t>48</a:t>
            </a:fld>
            <a:endParaRPr lang="en-US"/>
          </a:p>
        </p:txBody>
      </p:sp>
    </p:spTree>
    <p:extLst>
      <p:ext uri="{BB962C8B-B14F-4D97-AF65-F5344CB8AC3E}">
        <p14:creationId xmlns:p14="http://schemas.microsoft.com/office/powerpoint/2010/main" val="16838652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04926" fontAlgn="base">
              <a:spcBef>
                <a:spcPct val="30000"/>
              </a:spcBef>
              <a:spcAft>
                <a:spcPct val="0"/>
              </a:spcAft>
              <a:buFont typeface="Wingdings" panose="05000000000000000000" pitchFamily="2" charset="2"/>
              <a:buChar char="v"/>
              <a:defRPr/>
            </a:pPr>
            <a:r>
              <a:rPr lang="en-US" altLang="en-US" sz="1300" b="1" u="sng" dirty="0">
                <a:solidFill>
                  <a:prstClr val="black"/>
                </a:solidFill>
                <a:latin typeface="Calibri"/>
              </a:rPr>
              <a:t>Comment on Slide:</a:t>
            </a:r>
          </a:p>
          <a:p>
            <a:pPr defTabSz="1004926" fontAlgn="base">
              <a:spcBef>
                <a:spcPct val="30000"/>
              </a:spcBef>
              <a:spcAft>
                <a:spcPct val="0"/>
              </a:spcAft>
              <a:defRPr/>
            </a:pPr>
            <a:endParaRPr lang="en-US" altLang="en-US" sz="1300" b="1" u="sng" dirty="0">
              <a:solidFill>
                <a:prstClr val="black"/>
              </a:solidFill>
              <a:latin typeface="Calibri"/>
            </a:endParaRPr>
          </a:p>
          <a:p>
            <a:pPr defTabSz="1004926" fontAlgn="base">
              <a:spcBef>
                <a:spcPct val="30000"/>
              </a:spcBef>
              <a:spcAft>
                <a:spcPct val="0"/>
              </a:spcAft>
              <a:defRPr/>
            </a:pPr>
            <a:r>
              <a:rPr lang="en-US" altLang="en-US" sz="1300" dirty="0">
                <a:solidFill>
                  <a:prstClr val="black"/>
                </a:solidFill>
                <a:latin typeface="Calibri"/>
              </a:rPr>
              <a:t>The following points of emphasis were selected by the NFHS Football Game Officials Manual Committee for the 2026 and 2027 high school football seasons.  These three football points of emphasis from the NFHS Football Game Officials Manual Committee, need to be stressed to all coaches, game officials, players, parents, school administrators, appropriate health-care professionals and all others who have an interest in high school football. </a:t>
            </a: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49</a:t>
            </a:fld>
            <a:endParaRPr lang="en-US"/>
          </a:p>
        </p:txBody>
      </p:sp>
    </p:spTree>
    <p:extLst>
      <p:ext uri="{BB962C8B-B14F-4D97-AF65-F5344CB8AC3E}">
        <p14:creationId xmlns:p14="http://schemas.microsoft.com/office/powerpoint/2010/main" val="2298505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04778" fontAlgn="base">
              <a:spcBef>
                <a:spcPct val="30000"/>
              </a:spcBef>
              <a:spcAft>
                <a:spcPct val="0"/>
              </a:spcAft>
              <a:buFont typeface="Wingdings" panose="05000000000000000000" pitchFamily="2" charset="2"/>
              <a:buChar char="v"/>
              <a:defRPr/>
            </a:pPr>
            <a:r>
              <a:rPr lang="en-US" altLang="en-US" sz="1300" b="1" u="sng" dirty="0">
                <a:solidFill>
                  <a:prstClr val="black"/>
                </a:solidFill>
                <a:latin typeface="Calibri" panose="020F0502020204030204" pitchFamily="34" charset="0"/>
                <a:ea typeface="Calibri" panose="020F0502020204030204" pitchFamily="34" charset="0"/>
                <a:cs typeface="Calibri" panose="020F0502020204030204" pitchFamily="34" charset="0"/>
              </a:rPr>
              <a:t>Comment on Slide:</a:t>
            </a:r>
          </a:p>
          <a:p>
            <a:pPr defTabSz="1004778" fontAlgn="base">
              <a:spcBef>
                <a:spcPct val="30000"/>
              </a:spcBef>
              <a:spcAft>
                <a:spcPct val="0"/>
              </a:spcAft>
              <a:defRPr/>
            </a:pPr>
            <a:endParaRPr lang="en-US" altLang="en-US" sz="1300" u="sng"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1004778" fontAlgn="base">
              <a:spcBef>
                <a:spcPct val="30000"/>
              </a:spcBef>
              <a:spcAft>
                <a:spcPct val="0"/>
              </a:spcAft>
              <a:defRPr/>
            </a:pPr>
            <a:r>
              <a:rPr lang="en-US" sz="1300" dirty="0">
                <a:solidFill>
                  <a:prstClr val="black"/>
                </a:solidFill>
                <a:latin typeface="Calibri" panose="020F0502020204030204" pitchFamily="34" charset="0"/>
                <a:ea typeface="Calibri" panose="020F0502020204030204" pitchFamily="34" charset="0"/>
                <a:cs typeface="Calibri" panose="020F0502020204030204" pitchFamily="34" charset="0"/>
              </a:rPr>
              <a:t>Overview of NFHS Rules Review Committee.</a:t>
            </a:r>
          </a:p>
          <a:p>
            <a:endParaRPr lang="en-US" dirty="0"/>
          </a:p>
        </p:txBody>
      </p:sp>
      <p:sp>
        <p:nvSpPr>
          <p:cNvPr id="4" name="Slide Number Placeholder 3"/>
          <p:cNvSpPr>
            <a:spLocks noGrp="1"/>
          </p:cNvSpPr>
          <p:nvPr>
            <p:ph type="sldNum" sz="quarter" idx="5"/>
          </p:nvPr>
        </p:nvSpPr>
        <p:spPr/>
        <p:txBody>
          <a:bodyPr/>
          <a:lstStyle/>
          <a:p>
            <a:pPr defTabSz="1004926">
              <a:defRPr/>
            </a:pPr>
            <a:fld id="{6666CE19-52FC-412B-A3FC-C4B1E62DF806}" type="slidenum">
              <a:rPr lang="en-US" sz="1400">
                <a:solidFill>
                  <a:prstClr val="black"/>
                </a:solidFill>
                <a:latin typeface="Aptos" panose="02110004020202020204"/>
              </a:rPr>
              <a:pPr defTabSz="1004926">
                <a:defRPr/>
              </a:pPr>
              <a:t>5</a:t>
            </a:fld>
            <a:endParaRPr lang="en-US" sz="1400">
              <a:solidFill>
                <a:prstClr val="black"/>
              </a:solidFill>
              <a:latin typeface="Aptos" panose="02110004020202020204"/>
            </a:endParaRPr>
          </a:p>
        </p:txBody>
      </p:sp>
    </p:spTree>
    <p:extLst>
      <p:ext uri="{BB962C8B-B14F-4D97-AF65-F5344CB8AC3E}">
        <p14:creationId xmlns:p14="http://schemas.microsoft.com/office/powerpoint/2010/main" val="14646837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8424" indent="-188424">
              <a:buFont typeface="Wingdings" panose="05000000000000000000" pitchFamily="2" charset="2"/>
              <a:buChar char="v"/>
            </a:pPr>
            <a:r>
              <a:rPr lang="en-US" b="1" u="sng" dirty="0">
                <a:latin typeface="Calibri" panose="020F0502020204030204" pitchFamily="34" charset="0"/>
                <a:ea typeface="Calibri" panose="020F0502020204030204" pitchFamily="34" charset="0"/>
                <a:cs typeface="Calibri" panose="020F0502020204030204" pitchFamily="34" charset="0"/>
              </a:rPr>
              <a:t>MANUAL CHANGES:</a:t>
            </a:r>
          </a:p>
          <a:p>
            <a:endParaRPr lang="en-US" b="1" u="sng" dirty="0">
              <a:latin typeface="Calibri" panose="020F0502020204030204" pitchFamily="34" charset="0"/>
              <a:ea typeface="Calibri" panose="020F0502020204030204" pitchFamily="34" charset="0"/>
              <a:cs typeface="Calibri" panose="020F0502020204030204" pitchFamily="34" charset="0"/>
            </a:endParaRPr>
          </a:p>
          <a:p>
            <a:pPr defTabSz="1004926"/>
            <a:r>
              <a:rPr lang="en-US" sz="1300" dirty="0">
                <a:solidFill>
                  <a:prstClr val="black"/>
                </a:solidFill>
                <a:latin typeface="Calibri" panose="020F0502020204030204" pitchFamily="34" charset="0"/>
                <a:ea typeface="Calibri" panose="020F0502020204030204" pitchFamily="34" charset="0"/>
                <a:cs typeface="Calibri" panose="020F0502020204030204" pitchFamily="34" charset="0"/>
              </a:rPr>
              <a:t>See </a:t>
            </a:r>
            <a:r>
              <a:rPr lang="en-US" sz="1300" dirty="0" err="1">
                <a:solidFill>
                  <a:prstClr val="black"/>
                </a:solidFill>
                <a:latin typeface="Calibri" panose="020F0502020204030204" pitchFamily="34" charset="0"/>
                <a:ea typeface="Calibri" panose="020F0502020204030204" pitchFamily="34" charset="0"/>
                <a:cs typeface="Calibri" panose="020F0502020204030204" pitchFamily="34" charset="0"/>
              </a:rPr>
              <a:t>PlayPics</a:t>
            </a:r>
            <a:r>
              <a:rPr lang="en-US" sz="1300" dirty="0">
                <a:solidFill>
                  <a:prstClr val="black"/>
                </a:solidFill>
                <a:latin typeface="Calibri" panose="020F0502020204030204" pitchFamily="34" charset="0"/>
                <a:ea typeface="Calibri" panose="020F0502020204030204" pitchFamily="34" charset="0"/>
                <a:cs typeface="Calibri" panose="020F0502020204030204" pitchFamily="34" charset="0"/>
              </a:rPr>
              <a:t> and comments on slide.</a:t>
            </a:r>
            <a:endParaRPr lang="en-US" sz="1300" dirty="0">
              <a:solidFill>
                <a:prstClr val="black"/>
              </a:solidFill>
            </a:endParaRPr>
          </a:p>
          <a:p>
            <a:endParaRPr lang="en-US" b="1" u="sng"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00A3026-D0F2-425A-AEC9-D51297609FDD}" type="slidenum">
              <a:rPr lang="en-US" smtClean="0"/>
              <a:t>50</a:t>
            </a:fld>
            <a:endParaRPr lang="en-US"/>
          </a:p>
        </p:txBody>
      </p:sp>
    </p:spTree>
    <p:extLst>
      <p:ext uri="{BB962C8B-B14F-4D97-AF65-F5344CB8AC3E}">
        <p14:creationId xmlns:p14="http://schemas.microsoft.com/office/powerpoint/2010/main" val="23888789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8424" indent="-188424" defTabSz="1004926">
              <a:buFont typeface="Wingdings" panose="05000000000000000000" pitchFamily="2" charset="2"/>
              <a:buChar char="v"/>
              <a:defRPr/>
            </a:pPr>
            <a:r>
              <a:rPr lang="en-US" sz="1300" b="1" u="sng" dirty="0">
                <a:solidFill>
                  <a:prstClr val="black"/>
                </a:solidFill>
                <a:latin typeface="Calibri" panose="020F0502020204030204" pitchFamily="34" charset="0"/>
                <a:ea typeface="Calibri" panose="020F0502020204030204" pitchFamily="34" charset="0"/>
                <a:cs typeface="Calibri" panose="020F0502020204030204" pitchFamily="34" charset="0"/>
              </a:rPr>
              <a:t>MANUAL CHANGES:</a:t>
            </a:r>
          </a:p>
          <a:p>
            <a:pPr defTabSz="1004926">
              <a:defRPr/>
            </a:pPr>
            <a:endParaRPr lang="en-US" sz="1300" b="1" u="sng"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1004926">
              <a:defRPr/>
            </a:pPr>
            <a:r>
              <a:rPr lang="en-US" sz="1300" dirty="0">
                <a:solidFill>
                  <a:prstClr val="black"/>
                </a:solidFill>
                <a:latin typeface="Calibri" panose="020F0502020204030204" pitchFamily="34" charset="0"/>
                <a:ea typeface="Calibri" panose="020F0502020204030204" pitchFamily="34" charset="0"/>
                <a:cs typeface="Calibri" panose="020F0502020204030204" pitchFamily="34" charset="0"/>
              </a:rPr>
              <a:t>See </a:t>
            </a:r>
            <a:r>
              <a:rPr lang="en-US" sz="1300" dirty="0" err="1">
                <a:solidFill>
                  <a:prstClr val="black"/>
                </a:solidFill>
                <a:latin typeface="Calibri" panose="020F0502020204030204" pitchFamily="34" charset="0"/>
                <a:ea typeface="Calibri" panose="020F0502020204030204" pitchFamily="34" charset="0"/>
                <a:cs typeface="Calibri" panose="020F0502020204030204" pitchFamily="34" charset="0"/>
              </a:rPr>
              <a:t>MechaniGram</a:t>
            </a:r>
            <a:r>
              <a:rPr lang="en-US" sz="1300" dirty="0">
                <a:solidFill>
                  <a:prstClr val="black"/>
                </a:solidFill>
                <a:latin typeface="Calibri" panose="020F0502020204030204" pitchFamily="34" charset="0"/>
                <a:ea typeface="Calibri" panose="020F0502020204030204" pitchFamily="34" charset="0"/>
                <a:cs typeface="Calibri" panose="020F0502020204030204" pitchFamily="34" charset="0"/>
              </a:rPr>
              <a:t> and comments on slide.</a:t>
            </a:r>
            <a:endParaRPr lang="en-US" sz="1300" dirty="0">
              <a:solidFill>
                <a:prstClr val="black"/>
              </a:solidFill>
              <a:latin typeface="Aptos" panose="02110004020202020204"/>
            </a:endParaRP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51</a:t>
            </a:fld>
            <a:endParaRPr lang="en-US"/>
          </a:p>
        </p:txBody>
      </p:sp>
    </p:spTree>
    <p:extLst>
      <p:ext uri="{BB962C8B-B14F-4D97-AF65-F5344CB8AC3E}">
        <p14:creationId xmlns:p14="http://schemas.microsoft.com/office/powerpoint/2010/main" val="28634032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8424" indent="-188424" defTabSz="1004926">
              <a:buFont typeface="Wingdings" panose="05000000000000000000" pitchFamily="2" charset="2"/>
              <a:buChar char="v"/>
              <a:defRPr/>
            </a:pPr>
            <a:r>
              <a:rPr lang="en-US" sz="1300" b="1" u="sng" dirty="0">
                <a:solidFill>
                  <a:prstClr val="black"/>
                </a:solidFill>
                <a:latin typeface="Calibri" panose="020F0502020204030204" pitchFamily="34" charset="0"/>
                <a:ea typeface="Calibri" panose="020F0502020204030204" pitchFamily="34" charset="0"/>
                <a:cs typeface="Calibri" panose="020F0502020204030204" pitchFamily="34" charset="0"/>
              </a:rPr>
              <a:t>MANUAL CHANGES:</a:t>
            </a:r>
          </a:p>
          <a:p>
            <a:pPr defTabSz="1004926">
              <a:defRPr/>
            </a:pPr>
            <a:endParaRPr lang="en-US" sz="1300" b="1" u="sng"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1004926">
              <a:defRPr/>
            </a:pPr>
            <a:r>
              <a:rPr lang="en-US" sz="1300" dirty="0">
                <a:solidFill>
                  <a:prstClr val="black"/>
                </a:solidFill>
                <a:latin typeface="Calibri" panose="020F0502020204030204" pitchFamily="34" charset="0"/>
                <a:ea typeface="Calibri" panose="020F0502020204030204" pitchFamily="34" charset="0"/>
                <a:cs typeface="Calibri" panose="020F0502020204030204" pitchFamily="34" charset="0"/>
              </a:rPr>
              <a:t>See </a:t>
            </a:r>
            <a:r>
              <a:rPr lang="en-US" sz="1300" dirty="0" err="1">
                <a:solidFill>
                  <a:prstClr val="black"/>
                </a:solidFill>
                <a:latin typeface="Calibri" panose="020F0502020204030204" pitchFamily="34" charset="0"/>
                <a:ea typeface="Calibri" panose="020F0502020204030204" pitchFamily="34" charset="0"/>
                <a:cs typeface="Calibri" panose="020F0502020204030204" pitchFamily="34" charset="0"/>
              </a:rPr>
              <a:t>MechaniGram</a:t>
            </a:r>
            <a:r>
              <a:rPr lang="en-US" sz="1300" dirty="0">
                <a:solidFill>
                  <a:prstClr val="black"/>
                </a:solidFill>
                <a:latin typeface="Calibri" panose="020F0502020204030204" pitchFamily="34" charset="0"/>
                <a:ea typeface="Calibri" panose="020F0502020204030204" pitchFamily="34" charset="0"/>
                <a:cs typeface="Calibri" panose="020F0502020204030204" pitchFamily="34" charset="0"/>
              </a:rPr>
              <a:t> and comments on slide.</a:t>
            </a:r>
            <a:endParaRPr lang="en-US" sz="1300" dirty="0">
              <a:solidFill>
                <a:prstClr val="black"/>
              </a:solidFill>
              <a:latin typeface="Aptos" panose="02110004020202020204"/>
            </a:endParaRP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52</a:t>
            </a:fld>
            <a:endParaRPr lang="en-US"/>
          </a:p>
        </p:txBody>
      </p:sp>
    </p:spTree>
    <p:extLst>
      <p:ext uri="{BB962C8B-B14F-4D97-AF65-F5344CB8AC3E}">
        <p14:creationId xmlns:p14="http://schemas.microsoft.com/office/powerpoint/2010/main" val="36045208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8424" indent="-188424" defTabSz="1004926">
              <a:buFont typeface="Wingdings" panose="05000000000000000000" pitchFamily="2" charset="2"/>
              <a:buChar char="v"/>
              <a:defRPr/>
            </a:pPr>
            <a:r>
              <a:rPr lang="en-US" sz="1300" b="1" u="sng" dirty="0">
                <a:solidFill>
                  <a:prstClr val="black"/>
                </a:solidFill>
                <a:latin typeface="Calibri" panose="020F0502020204030204" pitchFamily="34" charset="0"/>
                <a:ea typeface="Calibri" panose="020F0502020204030204" pitchFamily="34" charset="0"/>
                <a:cs typeface="Calibri" panose="020F0502020204030204" pitchFamily="34" charset="0"/>
              </a:rPr>
              <a:t>MANUAL CHANGES:</a:t>
            </a:r>
          </a:p>
          <a:p>
            <a:pPr defTabSz="1004926">
              <a:defRPr/>
            </a:pPr>
            <a:endParaRPr lang="en-US" sz="1300" b="1" u="sng"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1004926">
              <a:defRPr/>
            </a:pPr>
            <a:r>
              <a:rPr lang="en-US" sz="1300" dirty="0">
                <a:solidFill>
                  <a:prstClr val="black"/>
                </a:solidFill>
                <a:latin typeface="Calibri" panose="020F0502020204030204" pitchFamily="34" charset="0"/>
                <a:ea typeface="Calibri" panose="020F0502020204030204" pitchFamily="34" charset="0"/>
                <a:cs typeface="Calibri" panose="020F0502020204030204" pitchFamily="34" charset="0"/>
              </a:rPr>
              <a:t>See </a:t>
            </a:r>
            <a:r>
              <a:rPr lang="en-US" sz="1300" dirty="0" err="1">
                <a:solidFill>
                  <a:prstClr val="black"/>
                </a:solidFill>
                <a:latin typeface="Calibri" panose="020F0502020204030204" pitchFamily="34" charset="0"/>
                <a:ea typeface="Calibri" panose="020F0502020204030204" pitchFamily="34" charset="0"/>
                <a:cs typeface="Calibri" panose="020F0502020204030204" pitchFamily="34" charset="0"/>
              </a:rPr>
              <a:t>MechaniGram</a:t>
            </a:r>
            <a:r>
              <a:rPr lang="en-US" sz="1300" dirty="0">
                <a:solidFill>
                  <a:prstClr val="black"/>
                </a:solidFill>
                <a:latin typeface="Calibri" panose="020F0502020204030204" pitchFamily="34" charset="0"/>
                <a:ea typeface="Calibri" panose="020F0502020204030204" pitchFamily="34" charset="0"/>
                <a:cs typeface="Calibri" panose="020F0502020204030204" pitchFamily="34" charset="0"/>
              </a:rPr>
              <a:t> and comments on slide.</a:t>
            </a:r>
            <a:endParaRPr lang="en-US" sz="1300" dirty="0">
              <a:solidFill>
                <a:prstClr val="black"/>
              </a:solidFill>
              <a:latin typeface="Aptos" panose="02110004020202020204"/>
            </a:endParaRP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53</a:t>
            </a:fld>
            <a:endParaRPr lang="en-US"/>
          </a:p>
        </p:txBody>
      </p:sp>
    </p:spTree>
    <p:extLst>
      <p:ext uri="{BB962C8B-B14F-4D97-AF65-F5344CB8AC3E}">
        <p14:creationId xmlns:p14="http://schemas.microsoft.com/office/powerpoint/2010/main" val="37963174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0A3026-D0F2-425A-AEC9-D51297609FDD}" type="slidenum">
              <a:rPr lang="en-US" smtClean="0"/>
              <a:t>54</a:t>
            </a:fld>
            <a:endParaRPr lang="en-US"/>
          </a:p>
        </p:txBody>
      </p:sp>
    </p:spTree>
    <p:extLst>
      <p:ext uri="{BB962C8B-B14F-4D97-AF65-F5344CB8AC3E}">
        <p14:creationId xmlns:p14="http://schemas.microsoft.com/office/powerpoint/2010/main" val="41307627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27" indent="-177827" defTabSz="948411">
              <a:buFont typeface="Wingdings" panose="05000000000000000000" pitchFamily="2" charset="2"/>
              <a:buChar char="v"/>
              <a:defRPr/>
            </a:pPr>
            <a:r>
              <a:rPr lang="en-US" altLang="en-US" sz="1300" b="1" u="sng" dirty="0">
                <a:solidFill>
                  <a:prstClr val="black"/>
                </a:solidFill>
                <a:latin typeface="Calibri" panose="020F0502020204030204" pitchFamily="34" charset="0"/>
                <a:ea typeface="Calibri" panose="020F0502020204030204" pitchFamily="34" charset="0"/>
                <a:cs typeface="Calibri" panose="020F0502020204030204" pitchFamily="34" charset="0"/>
              </a:rPr>
              <a:t>Comment on Slide:</a:t>
            </a:r>
          </a:p>
          <a:p>
            <a:pPr defTabSz="948411">
              <a:defRPr/>
            </a:pPr>
            <a:endParaRPr lang="en-US" altLang="en-US" sz="1300" b="1" u="sng"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948411">
              <a:defRPr/>
            </a:pPr>
            <a:r>
              <a:rPr lang="en-US" altLang="en-US" sz="1300" u="sng" dirty="0">
                <a:solidFill>
                  <a:prstClr val="black"/>
                </a:solidFill>
                <a:latin typeface="Calibri" panose="020F0502020204030204" pitchFamily="34" charset="0"/>
                <a:ea typeface="Calibri" panose="020F0502020204030204" pitchFamily="34" charset="0"/>
                <a:cs typeface="Calibri" panose="020F0502020204030204" pitchFamily="34" charset="0"/>
              </a:rPr>
              <a:t>ALL</a:t>
            </a:r>
            <a:r>
              <a:rPr lang="en-US" altLang="en-US" sz="1300" dirty="0">
                <a:solidFill>
                  <a:prstClr val="black"/>
                </a:solidFill>
                <a:latin typeface="Calibri" panose="020F0502020204030204" pitchFamily="34" charset="0"/>
                <a:ea typeface="Calibri" panose="020F0502020204030204" pitchFamily="34" charset="0"/>
                <a:cs typeface="Calibri" panose="020F0502020204030204" pitchFamily="34" charset="0"/>
              </a:rPr>
              <a:t> 2027 NFHS Football Rule Change Proposal Online Forms must first go through the state association office before it can be sent to the NFHS.</a:t>
            </a:r>
          </a:p>
          <a:p>
            <a:pPr defTabSz="948411">
              <a:defRPr/>
            </a:pPr>
            <a:endParaRPr lang="en-US" altLang="en-US" sz="13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948411">
              <a:defRPr/>
            </a:pPr>
            <a:r>
              <a:rPr lang="en-US" altLang="en-US" sz="1300" dirty="0">
                <a:solidFill>
                  <a:prstClr val="black"/>
                </a:solidFill>
                <a:latin typeface="Calibri" panose="020F0502020204030204" pitchFamily="34" charset="0"/>
                <a:ea typeface="Calibri" panose="020F0502020204030204" pitchFamily="34" charset="0"/>
                <a:cs typeface="Calibri" panose="020F0502020204030204" pitchFamily="34" charset="0"/>
              </a:rPr>
              <a:t>Only member state associations, football coaches and football game officials approved by the member state association, members of the NFHS Football Rules Committee and the NFHS can submit football rule change online proposal forms.</a:t>
            </a:r>
          </a:p>
          <a:p>
            <a:pPr defTabSz="948411">
              <a:buFontTx/>
              <a:buChar char="•"/>
              <a:defRPr/>
            </a:pPr>
            <a:endParaRPr lang="en-US" altLang="en-US" sz="13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948411">
              <a:defRPr/>
            </a:pPr>
            <a:r>
              <a:rPr lang="en-US" altLang="en-US" sz="1300" u="sng" dirty="0">
                <a:solidFill>
                  <a:prstClr val="black"/>
                </a:solidFill>
                <a:latin typeface="Calibri" panose="020F0502020204030204" pitchFamily="34" charset="0"/>
                <a:ea typeface="Calibri" panose="020F0502020204030204" pitchFamily="34" charset="0"/>
                <a:cs typeface="Calibri" panose="020F0502020204030204" pitchFamily="34" charset="0"/>
              </a:rPr>
              <a:t>ALL</a:t>
            </a:r>
            <a:r>
              <a:rPr lang="en-US" altLang="en-US" sz="1300" dirty="0">
                <a:solidFill>
                  <a:prstClr val="black"/>
                </a:solidFill>
                <a:latin typeface="Calibri" panose="020F0502020204030204" pitchFamily="34" charset="0"/>
                <a:ea typeface="Calibri" panose="020F0502020204030204" pitchFamily="34" charset="0"/>
                <a:cs typeface="Calibri" panose="020F0502020204030204" pitchFamily="34" charset="0"/>
              </a:rPr>
              <a:t> 2027 NFHS Football Rule Change Online Proposal Forms must be submitted electronically online to the NFHS by November 1, 2026.</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55</a:t>
            </a:fld>
            <a:endParaRPr lang="en-US"/>
          </a:p>
        </p:txBody>
      </p:sp>
    </p:spTree>
    <p:extLst>
      <p:ext uri="{BB962C8B-B14F-4D97-AF65-F5344CB8AC3E}">
        <p14:creationId xmlns:p14="http://schemas.microsoft.com/office/powerpoint/2010/main" val="24138561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27" indent="-177827" defTabSz="948411">
              <a:buFont typeface="Wingdings" panose="05000000000000000000" pitchFamily="2" charset="2"/>
              <a:buChar char="v"/>
              <a:defRPr/>
            </a:pPr>
            <a:r>
              <a:rPr lang="en-US" sz="1300" b="1" u="sng" dirty="0">
                <a:solidFill>
                  <a:prstClr val="black"/>
                </a:solidFill>
                <a:latin typeface="Calibri" panose="020F0502020204030204" pitchFamily="34" charset="0"/>
                <a:ea typeface="Calibri" panose="020F0502020204030204" pitchFamily="34" charset="0"/>
                <a:cs typeface="Calibri" panose="020F0502020204030204" pitchFamily="34" charset="0"/>
              </a:rPr>
              <a:t>Comment on Slide:</a:t>
            </a:r>
          </a:p>
          <a:p>
            <a:pPr defTabSz="948411">
              <a:defRPr/>
            </a:pPr>
            <a:endParaRPr lang="en-US" sz="1300" b="1" u="sng"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948411">
              <a:defRPr/>
            </a:pPr>
            <a:r>
              <a:rPr lang="en-US" sz="1300" dirty="0">
                <a:solidFill>
                  <a:prstClr val="black"/>
                </a:solidFill>
                <a:latin typeface="Calibri" panose="020F0502020204030204" pitchFamily="34" charset="0"/>
                <a:ea typeface="Calibri" panose="020F0502020204030204" pitchFamily="34" charset="0"/>
                <a:cs typeface="Calibri" panose="020F0502020204030204" pitchFamily="34" charset="0"/>
              </a:rPr>
              <a:t>2026-27 NFHS information with regards to football.</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56</a:t>
            </a:fld>
            <a:endParaRPr lang="en-US"/>
          </a:p>
        </p:txBody>
      </p:sp>
    </p:spTree>
    <p:extLst>
      <p:ext uri="{BB962C8B-B14F-4D97-AF65-F5344CB8AC3E}">
        <p14:creationId xmlns:p14="http://schemas.microsoft.com/office/powerpoint/2010/main" val="39623335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27" indent="-177827" defTabSz="948411">
              <a:buFont typeface="Wingdings" panose="05000000000000000000" pitchFamily="2" charset="2"/>
              <a:buChar char="v"/>
              <a:defRPr/>
            </a:pPr>
            <a:r>
              <a:rPr lang="en-US" sz="1300" b="1" u="sng" dirty="0">
                <a:solidFill>
                  <a:prstClr val="black"/>
                </a:solidFill>
                <a:latin typeface="Calibri" panose="020F0502020204030204" pitchFamily="34" charset="0"/>
                <a:ea typeface="Calibri" panose="020F0502020204030204" pitchFamily="34" charset="0"/>
                <a:cs typeface="Calibri" panose="020F0502020204030204" pitchFamily="34" charset="0"/>
              </a:rPr>
              <a:t>Comment on Slide:</a:t>
            </a:r>
            <a:endParaRPr lang="en-US" sz="13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948411">
              <a:defRPr/>
            </a:pPr>
            <a:endParaRPr lang="en-US" sz="13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948411">
              <a:defRPr/>
            </a:pPr>
            <a:r>
              <a:rPr lang="en-US" sz="1300" dirty="0">
                <a:solidFill>
                  <a:prstClr val="black"/>
                </a:solidFill>
                <a:latin typeface="Calibri" panose="020F0502020204030204" pitchFamily="34" charset="0"/>
                <a:ea typeface="Calibri" panose="020F0502020204030204" pitchFamily="34" charset="0"/>
                <a:cs typeface="Calibri" panose="020F0502020204030204" pitchFamily="34" charset="0"/>
              </a:rPr>
              <a:t>The “NFHS Suggested Guidelines for Management of Concussion” is in the Appendix in all of the 2026-27 NFHS Rules Books and was developed by the NFHS Sports Medicine Advisory Committee (SMAC).</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57</a:t>
            </a:fld>
            <a:endParaRPr lang="en-US"/>
          </a:p>
        </p:txBody>
      </p:sp>
    </p:spTree>
    <p:extLst>
      <p:ext uri="{BB962C8B-B14F-4D97-AF65-F5344CB8AC3E}">
        <p14:creationId xmlns:p14="http://schemas.microsoft.com/office/powerpoint/2010/main" val="31619112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27" indent="-177827" defTabSz="948411">
              <a:buFont typeface="Wingdings" panose="05000000000000000000" pitchFamily="2" charset="2"/>
              <a:buChar char="v"/>
              <a:defRPr/>
            </a:pPr>
            <a:r>
              <a:rPr lang="en-US" sz="1300" b="1" u="sng" dirty="0">
                <a:solidFill>
                  <a:prstClr val="black"/>
                </a:solidFill>
                <a:latin typeface="Calibri" panose="020F0502020204030204" pitchFamily="34" charset="0"/>
                <a:ea typeface="Calibri" panose="020F0502020204030204" pitchFamily="34" charset="0"/>
                <a:cs typeface="Calibri" panose="020F0502020204030204" pitchFamily="34" charset="0"/>
              </a:rPr>
              <a:t>Comment on Slide:</a:t>
            </a:r>
            <a:endParaRPr lang="en-US" sz="13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948411">
              <a:defRPr/>
            </a:pPr>
            <a:endParaRPr lang="en-US" sz="13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948411">
              <a:defRPr/>
            </a:pPr>
            <a:r>
              <a:rPr lang="en-US" sz="1300" dirty="0">
                <a:solidFill>
                  <a:prstClr val="black"/>
                </a:solidFill>
                <a:latin typeface="Calibri" panose="020F0502020204030204" pitchFamily="34" charset="0"/>
                <a:ea typeface="Calibri" panose="020F0502020204030204" pitchFamily="34" charset="0"/>
                <a:cs typeface="Calibri" panose="020F0502020204030204" pitchFamily="34" charset="0"/>
              </a:rPr>
              <a:t>The “NFHS Guidelines on Handling Practices and Contests During Lightning or Thunder Disturbances” is in Appendix E in the 2026 NFHS Football Rules Book and was developed by the NFHS Sports Medicine Advisory Committee (SMAC) with guidance from national lightning and weather experts.</a:t>
            </a:r>
          </a:p>
          <a:p>
            <a:endParaRPr lang="en-US" dirty="0"/>
          </a:p>
        </p:txBody>
      </p:sp>
      <p:sp>
        <p:nvSpPr>
          <p:cNvPr id="4" name="Slide Number Placeholder 3"/>
          <p:cNvSpPr>
            <a:spLocks noGrp="1"/>
          </p:cNvSpPr>
          <p:nvPr>
            <p:ph type="sldNum" sz="quarter" idx="5"/>
          </p:nvPr>
        </p:nvSpPr>
        <p:spPr/>
        <p:txBody>
          <a:bodyPr/>
          <a:lstStyle/>
          <a:p>
            <a:pPr defTabSz="948549">
              <a:defRPr/>
            </a:pPr>
            <a:fld id="{8B4E09B2-6408-441F-BB3F-D03E0D1A73E8}" type="slidenum">
              <a:rPr lang="en-US">
                <a:solidFill>
                  <a:prstClr val="black"/>
                </a:solidFill>
                <a:latin typeface="Aptos" panose="02110004020202020204"/>
              </a:rPr>
              <a:pPr defTabSz="948549">
                <a:defRPr/>
              </a:pPr>
              <a:t>58</a:t>
            </a:fld>
            <a:endParaRPr lang="en-US">
              <a:solidFill>
                <a:prstClr val="black"/>
              </a:solidFill>
              <a:latin typeface="Aptos" panose="02110004020202020204"/>
            </a:endParaRPr>
          </a:p>
        </p:txBody>
      </p:sp>
    </p:spTree>
    <p:extLst>
      <p:ext uri="{BB962C8B-B14F-4D97-AF65-F5344CB8AC3E}">
        <p14:creationId xmlns:p14="http://schemas.microsoft.com/office/powerpoint/2010/main" val="111511173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27" indent="-177827" defTabSz="948411">
              <a:buFont typeface="Wingdings" panose="05000000000000000000" pitchFamily="2" charset="2"/>
              <a:buChar char="v"/>
              <a:defRPr/>
            </a:pPr>
            <a:r>
              <a:rPr lang="en-US" sz="1300" b="1" u="sng" dirty="0">
                <a:solidFill>
                  <a:prstClr val="black"/>
                </a:solidFill>
                <a:latin typeface="Calibri" panose="020F0502020204030204" pitchFamily="34" charset="0"/>
                <a:ea typeface="Calibri" panose="020F0502020204030204" pitchFamily="34" charset="0"/>
                <a:cs typeface="Calibri" panose="020F0502020204030204" pitchFamily="34" charset="0"/>
              </a:rPr>
              <a:t>Comment on Slide:</a:t>
            </a:r>
            <a:endParaRPr lang="en-US" sz="13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948411">
              <a:defRPr/>
            </a:pPr>
            <a:endParaRPr lang="en-US" sz="13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948411">
              <a:defRPr/>
            </a:pPr>
            <a:r>
              <a:rPr lang="en-US" sz="1300" dirty="0">
                <a:solidFill>
                  <a:prstClr val="black"/>
                </a:solidFill>
                <a:latin typeface="Calibri" panose="020F0502020204030204" pitchFamily="34" charset="0"/>
                <a:ea typeface="Calibri" panose="020F0502020204030204" pitchFamily="34" charset="0"/>
                <a:cs typeface="Calibri" panose="020F0502020204030204" pitchFamily="34" charset="0"/>
              </a:rPr>
              <a:t>The “</a:t>
            </a:r>
            <a:r>
              <a:rPr lang="en-US" sz="1300" dirty="0">
                <a:latin typeface="Calibri" panose="020F0502020204030204" pitchFamily="34" charset="0"/>
                <a:ea typeface="Calibri" panose="020F0502020204030204" pitchFamily="34" charset="0"/>
                <a:cs typeface="Calibri" panose="020F0502020204030204" pitchFamily="34" charset="0"/>
              </a:rPr>
              <a:t>NFHS Heat Acclimatization and Heat Illness Prevention Position Statement</a:t>
            </a:r>
            <a:r>
              <a:rPr lang="en-US" sz="1300" dirty="0">
                <a:solidFill>
                  <a:prstClr val="black"/>
                </a:solidFill>
                <a:latin typeface="Calibri" panose="020F0502020204030204" pitchFamily="34" charset="0"/>
                <a:ea typeface="Calibri" panose="020F0502020204030204" pitchFamily="34" charset="0"/>
                <a:cs typeface="Calibri" panose="020F0502020204030204" pitchFamily="34" charset="0"/>
              </a:rPr>
              <a:t>” was developed by the NFHS Sports Medicine Advisory Committee (SMAC).  This Position Statement can be found on the Sports Medicine page on the NFHS Website.</a:t>
            </a:r>
          </a:p>
          <a:p>
            <a:endParaRPr lang="en-US" dirty="0"/>
          </a:p>
        </p:txBody>
      </p:sp>
      <p:sp>
        <p:nvSpPr>
          <p:cNvPr id="4" name="Slide Number Placeholder 3"/>
          <p:cNvSpPr>
            <a:spLocks noGrp="1"/>
          </p:cNvSpPr>
          <p:nvPr>
            <p:ph type="sldNum" sz="quarter" idx="5"/>
          </p:nvPr>
        </p:nvSpPr>
        <p:spPr/>
        <p:txBody>
          <a:bodyPr/>
          <a:lstStyle/>
          <a:p>
            <a:pPr defTabSz="948549">
              <a:defRPr/>
            </a:pPr>
            <a:fld id="{8B4E09B2-6408-441F-BB3F-D03E0D1A73E8}" type="slidenum">
              <a:rPr lang="en-US">
                <a:solidFill>
                  <a:prstClr val="black"/>
                </a:solidFill>
                <a:latin typeface="Aptos" panose="02110004020202020204"/>
              </a:rPr>
              <a:pPr defTabSz="948549">
                <a:defRPr/>
              </a:pPr>
              <a:t>59</a:t>
            </a:fld>
            <a:endParaRPr lang="en-US">
              <a:solidFill>
                <a:prstClr val="black"/>
              </a:solidFill>
              <a:latin typeface="Aptos" panose="02110004020202020204"/>
            </a:endParaRPr>
          </a:p>
        </p:txBody>
      </p:sp>
    </p:spTree>
    <p:extLst>
      <p:ext uri="{BB962C8B-B14F-4D97-AF65-F5344CB8AC3E}">
        <p14:creationId xmlns:p14="http://schemas.microsoft.com/office/powerpoint/2010/main" val="3966559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04778" fontAlgn="base">
              <a:spcBef>
                <a:spcPct val="30000"/>
              </a:spcBef>
              <a:spcAft>
                <a:spcPct val="0"/>
              </a:spcAft>
              <a:buFont typeface="Wingdings" panose="05000000000000000000" pitchFamily="2" charset="2"/>
              <a:buChar char="v"/>
              <a:defRPr/>
            </a:pPr>
            <a:r>
              <a:rPr lang="en-US" altLang="en-US" sz="1300" b="1" u="sng" dirty="0">
                <a:solidFill>
                  <a:prstClr val="black"/>
                </a:solidFill>
                <a:latin typeface="Calibri" panose="020F0502020204030204" pitchFamily="34" charset="0"/>
                <a:ea typeface="Calibri" panose="020F0502020204030204" pitchFamily="34" charset="0"/>
                <a:cs typeface="Calibri" panose="020F0502020204030204" pitchFamily="34" charset="0"/>
              </a:rPr>
              <a:t>Comment on Slide:</a:t>
            </a:r>
          </a:p>
          <a:p>
            <a:pPr defTabSz="1004778" fontAlgn="base">
              <a:spcBef>
                <a:spcPct val="30000"/>
              </a:spcBef>
              <a:spcAft>
                <a:spcPct val="0"/>
              </a:spcAft>
              <a:defRPr/>
            </a:pPr>
            <a:endParaRPr lang="en-US" altLang="en-US" sz="1300" u="sng"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1004778" fontAlgn="base">
              <a:spcBef>
                <a:spcPct val="30000"/>
              </a:spcBef>
              <a:spcAft>
                <a:spcPct val="0"/>
              </a:spcAft>
              <a:defRPr/>
            </a:pPr>
            <a:r>
              <a:rPr lang="en-US" sz="1300" dirty="0">
                <a:solidFill>
                  <a:prstClr val="black"/>
                </a:solidFill>
                <a:latin typeface="Calibri" panose="020F0502020204030204" pitchFamily="34" charset="0"/>
                <a:ea typeface="Calibri" panose="020F0502020204030204" pitchFamily="34" charset="0"/>
                <a:cs typeface="Calibri" panose="020F0502020204030204" pitchFamily="34" charset="0"/>
              </a:rPr>
              <a:t>Overview of NFHS Rules Books and Publications.</a:t>
            </a:r>
          </a:p>
          <a:p>
            <a:endParaRPr lang="en-US" dirty="0"/>
          </a:p>
        </p:txBody>
      </p:sp>
      <p:sp>
        <p:nvSpPr>
          <p:cNvPr id="4" name="Slide Number Placeholder 3"/>
          <p:cNvSpPr>
            <a:spLocks noGrp="1"/>
          </p:cNvSpPr>
          <p:nvPr>
            <p:ph type="sldNum" sz="quarter" idx="5"/>
          </p:nvPr>
        </p:nvSpPr>
        <p:spPr/>
        <p:txBody>
          <a:bodyPr/>
          <a:lstStyle/>
          <a:p>
            <a:pPr defTabSz="1004926">
              <a:defRPr/>
            </a:pPr>
            <a:fld id="{6666CE19-52FC-412B-A3FC-C4B1E62DF806}" type="slidenum">
              <a:rPr lang="en-US" sz="1400">
                <a:solidFill>
                  <a:prstClr val="black"/>
                </a:solidFill>
                <a:latin typeface="Aptos" panose="02110004020202020204"/>
              </a:rPr>
              <a:pPr defTabSz="1004926">
                <a:defRPr/>
              </a:pPr>
              <a:t>6</a:t>
            </a:fld>
            <a:endParaRPr lang="en-US" sz="1400">
              <a:solidFill>
                <a:prstClr val="black"/>
              </a:solidFill>
              <a:latin typeface="Aptos" panose="02110004020202020204"/>
            </a:endParaRPr>
          </a:p>
        </p:txBody>
      </p:sp>
    </p:spTree>
    <p:extLst>
      <p:ext uri="{BB962C8B-B14F-4D97-AF65-F5344CB8AC3E}">
        <p14:creationId xmlns:p14="http://schemas.microsoft.com/office/powerpoint/2010/main" val="41954964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0BC09-E225-72F7-1551-C06C0E80CA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F59DCA-2D19-87F1-812D-5F26F8C108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C506C6-4DB8-7A65-B26E-796CC93E11F6}"/>
              </a:ext>
            </a:extLst>
          </p:cNvPr>
          <p:cNvSpPr>
            <a:spLocks noGrp="1"/>
          </p:cNvSpPr>
          <p:nvPr>
            <p:ph type="body" idx="1"/>
          </p:nvPr>
        </p:nvSpPr>
        <p:spPr/>
        <p:txBody>
          <a:bodyPr/>
          <a:lstStyle/>
          <a:p>
            <a:pPr marL="177827" indent="-177827" defTabSz="948411">
              <a:buFont typeface="Wingdings" panose="05000000000000000000" pitchFamily="2" charset="2"/>
              <a:buChar char="v"/>
              <a:defRPr/>
            </a:pPr>
            <a:r>
              <a:rPr lang="en-US" sz="1300" b="1" u="sng" dirty="0">
                <a:solidFill>
                  <a:prstClr val="black"/>
                </a:solidFill>
                <a:latin typeface="Calibri" panose="020F0502020204030204" pitchFamily="34" charset="0"/>
                <a:ea typeface="Calibri" panose="020F0502020204030204" pitchFamily="34" charset="0"/>
                <a:cs typeface="Calibri" panose="020F0502020204030204" pitchFamily="34" charset="0"/>
              </a:rPr>
              <a:t>Comment on Slide - continued:</a:t>
            </a:r>
            <a:endParaRPr lang="en-US" sz="13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948411">
              <a:defRPr/>
            </a:pPr>
            <a:endParaRPr lang="en-US" sz="13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948411">
              <a:defRPr/>
            </a:pPr>
            <a:r>
              <a:rPr lang="en-US" sz="1300" dirty="0">
                <a:solidFill>
                  <a:prstClr val="black"/>
                </a:solidFill>
                <a:latin typeface="Calibri" panose="020F0502020204030204" pitchFamily="34" charset="0"/>
                <a:ea typeface="Calibri" panose="020F0502020204030204" pitchFamily="34" charset="0"/>
                <a:cs typeface="Calibri" panose="020F0502020204030204" pitchFamily="34" charset="0"/>
              </a:rPr>
              <a:t>The “</a:t>
            </a:r>
            <a:r>
              <a:rPr lang="en-US" sz="1300" dirty="0">
                <a:latin typeface="Calibri" panose="020F0502020204030204" pitchFamily="34" charset="0"/>
                <a:ea typeface="Calibri" panose="020F0502020204030204" pitchFamily="34" charset="0"/>
                <a:cs typeface="Calibri" panose="020F0502020204030204" pitchFamily="34" charset="0"/>
              </a:rPr>
              <a:t>NFHS Heat Acclimatization and Heat Illness Prevention Position Statement</a:t>
            </a:r>
            <a:r>
              <a:rPr lang="en-US" sz="1300" dirty="0">
                <a:solidFill>
                  <a:prstClr val="black"/>
                </a:solidFill>
                <a:latin typeface="Calibri" panose="020F0502020204030204" pitchFamily="34" charset="0"/>
                <a:ea typeface="Calibri" panose="020F0502020204030204" pitchFamily="34" charset="0"/>
                <a:cs typeface="Calibri" panose="020F0502020204030204" pitchFamily="34" charset="0"/>
              </a:rPr>
              <a:t>” was developed by the NFHS Sports Medicine Advisory Committee (SMAC).  This Position Statement can be found on the Sports Medicine page on the NFHS Website.</a:t>
            </a:r>
          </a:p>
          <a:p>
            <a:endParaRPr lang="en-US" dirty="0"/>
          </a:p>
        </p:txBody>
      </p:sp>
      <p:sp>
        <p:nvSpPr>
          <p:cNvPr id="4" name="Slide Number Placeholder 3">
            <a:extLst>
              <a:ext uri="{FF2B5EF4-FFF2-40B4-BE49-F238E27FC236}">
                <a16:creationId xmlns:a16="http://schemas.microsoft.com/office/drawing/2014/main" id="{6A1EF5D5-FA7C-6878-A0CF-C1A0F24826D0}"/>
              </a:ext>
            </a:extLst>
          </p:cNvPr>
          <p:cNvSpPr>
            <a:spLocks noGrp="1"/>
          </p:cNvSpPr>
          <p:nvPr>
            <p:ph type="sldNum" sz="quarter" idx="5"/>
          </p:nvPr>
        </p:nvSpPr>
        <p:spPr/>
        <p:txBody>
          <a:bodyPr/>
          <a:lstStyle/>
          <a:p>
            <a:pPr defTabSz="948549">
              <a:defRPr/>
            </a:pPr>
            <a:fld id="{8B4E09B2-6408-441F-BB3F-D03E0D1A73E8}" type="slidenum">
              <a:rPr lang="en-US">
                <a:solidFill>
                  <a:prstClr val="black"/>
                </a:solidFill>
                <a:latin typeface="Aptos" panose="02110004020202020204"/>
              </a:rPr>
              <a:pPr defTabSz="948549">
                <a:defRPr/>
              </a:pPr>
              <a:t>60</a:t>
            </a:fld>
            <a:endParaRPr lang="en-US">
              <a:solidFill>
                <a:prstClr val="black"/>
              </a:solidFill>
              <a:latin typeface="Aptos" panose="02110004020202020204"/>
            </a:endParaRPr>
          </a:p>
        </p:txBody>
      </p:sp>
    </p:spTree>
    <p:extLst>
      <p:ext uri="{BB962C8B-B14F-4D97-AF65-F5344CB8AC3E}">
        <p14:creationId xmlns:p14="http://schemas.microsoft.com/office/powerpoint/2010/main" val="255157280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61</a:t>
            </a:fld>
            <a:endParaRPr lang="en-US"/>
          </a:p>
        </p:txBody>
      </p:sp>
    </p:spTree>
    <p:extLst>
      <p:ext uri="{BB962C8B-B14F-4D97-AF65-F5344CB8AC3E}">
        <p14:creationId xmlns:p14="http://schemas.microsoft.com/office/powerpoint/2010/main" val="198674991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1004778">
              <a:buFont typeface="Wingdings" panose="05000000000000000000" pitchFamily="2" charset="2"/>
              <a:buChar char="v"/>
              <a:defRPr/>
            </a:pPr>
            <a:r>
              <a:rPr lang="en-US" altLang="en-US" sz="1300" b="1" u="sng" dirty="0">
                <a:solidFill>
                  <a:prstClr val="black"/>
                </a:solidFill>
                <a:latin typeface="Calibri" panose="020F0502020204030204" pitchFamily="34" charset="0"/>
                <a:ea typeface="Calibri" panose="020F0502020204030204" pitchFamily="34" charset="0"/>
                <a:cs typeface="Calibri" panose="020F0502020204030204" pitchFamily="34" charset="0"/>
              </a:rPr>
              <a:t>NFHS Center for Officials Services</a:t>
            </a:r>
            <a:r>
              <a:rPr lang="en-US" altLang="en-US" sz="1300" b="1" dirty="0">
                <a:solidFill>
                  <a:prstClr val="black"/>
                </a:solidFill>
                <a:latin typeface="Calibri" panose="020F0502020204030204" pitchFamily="34" charset="0"/>
                <a:ea typeface="Calibri" panose="020F0502020204030204" pitchFamily="34" charset="0"/>
                <a:cs typeface="Calibri" panose="020F0502020204030204" pitchFamily="34" charset="0"/>
              </a:rPr>
              <a:t>:</a:t>
            </a:r>
          </a:p>
          <a:p>
            <a:pPr defTabSz="1004778">
              <a:defRPr/>
            </a:pPr>
            <a:endParaRPr lang="en-US" altLang="en-US" sz="13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1004778">
              <a:defRPr/>
            </a:pPr>
            <a:r>
              <a:rPr lang="en-US" sz="1300" dirty="0">
                <a:solidFill>
                  <a:prstClr val="black"/>
                </a:solidFill>
                <a:latin typeface="Calibri" panose="020F0502020204030204" pitchFamily="34" charset="0"/>
                <a:ea typeface="Calibri" panose="020F0502020204030204" pitchFamily="34" charset="0"/>
                <a:cs typeface="Calibri" panose="020F0502020204030204" pitchFamily="34" charset="0"/>
              </a:rPr>
              <a:t>See comments on slide.</a:t>
            </a:r>
          </a:p>
          <a:p>
            <a:endParaRPr lang="en-US" dirty="0"/>
          </a:p>
        </p:txBody>
      </p:sp>
      <p:sp>
        <p:nvSpPr>
          <p:cNvPr id="4" name="Slide Number Placeholder 3"/>
          <p:cNvSpPr>
            <a:spLocks noGrp="1"/>
          </p:cNvSpPr>
          <p:nvPr>
            <p:ph type="sldNum" sz="quarter" idx="5"/>
          </p:nvPr>
        </p:nvSpPr>
        <p:spPr/>
        <p:txBody>
          <a:bodyPr/>
          <a:lstStyle/>
          <a:p>
            <a:pPr defTabSz="1004926">
              <a:defRPr/>
            </a:pPr>
            <a:fld id="{6666CE19-52FC-412B-A3FC-C4B1E62DF806}" type="slidenum">
              <a:rPr lang="en-US" sz="1400">
                <a:solidFill>
                  <a:prstClr val="black"/>
                </a:solidFill>
                <a:latin typeface="Aptos" panose="02110004020202020204"/>
              </a:rPr>
              <a:pPr defTabSz="1004926">
                <a:defRPr/>
              </a:pPr>
              <a:t>62</a:t>
            </a:fld>
            <a:endParaRPr lang="en-US" sz="1400">
              <a:solidFill>
                <a:prstClr val="black"/>
              </a:solidFill>
              <a:latin typeface="Aptos" panose="02110004020202020204"/>
            </a:endParaRPr>
          </a:p>
        </p:txBody>
      </p:sp>
    </p:spTree>
    <p:extLst>
      <p:ext uri="{BB962C8B-B14F-4D97-AF65-F5344CB8AC3E}">
        <p14:creationId xmlns:p14="http://schemas.microsoft.com/office/powerpoint/2010/main" val="205277403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04778">
              <a:buFont typeface="Wingdings" panose="05000000000000000000" pitchFamily="2" charset="2"/>
              <a:buChar char="v"/>
              <a:defRPr/>
            </a:pPr>
            <a:r>
              <a:rPr lang="en-US" altLang="en-US" sz="1300" b="1" u="sng" dirty="0">
                <a:solidFill>
                  <a:prstClr val="black"/>
                </a:solidFill>
                <a:latin typeface="Calibri" panose="020F0502020204030204" pitchFamily="34" charset="0"/>
                <a:ea typeface="Calibri" panose="020F0502020204030204" pitchFamily="34" charset="0"/>
                <a:cs typeface="Calibri" panose="020F0502020204030204" pitchFamily="34" charset="0"/>
              </a:rPr>
              <a:t>NFHS Center for Officials Services</a:t>
            </a:r>
            <a:r>
              <a:rPr lang="en-US" altLang="en-US" sz="1300" b="1" dirty="0">
                <a:solidFill>
                  <a:prstClr val="black"/>
                </a:solidFill>
                <a:latin typeface="Calibri" panose="020F0502020204030204" pitchFamily="34" charset="0"/>
                <a:ea typeface="Calibri" panose="020F0502020204030204" pitchFamily="34" charset="0"/>
                <a:cs typeface="Calibri" panose="020F0502020204030204" pitchFamily="34" charset="0"/>
              </a:rPr>
              <a:t>:</a:t>
            </a:r>
          </a:p>
          <a:p>
            <a:pPr defTabSz="1004778">
              <a:defRPr/>
            </a:pPr>
            <a:endParaRPr lang="en-US" altLang="en-US" sz="13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1004778">
              <a:defRPr/>
            </a:pPr>
            <a:r>
              <a:rPr lang="en-US" sz="1300" dirty="0">
                <a:solidFill>
                  <a:prstClr val="black"/>
                </a:solidFill>
                <a:latin typeface="Calibri" panose="020F0502020204030204" pitchFamily="34" charset="0"/>
                <a:ea typeface="Calibri" panose="020F0502020204030204" pitchFamily="34" charset="0"/>
                <a:cs typeface="Calibri" panose="020F0502020204030204" pitchFamily="34" charset="0"/>
              </a:rPr>
              <a:t>See comments on slide.</a:t>
            </a: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63</a:t>
            </a:fld>
            <a:endParaRPr lang="en-US"/>
          </a:p>
        </p:txBody>
      </p:sp>
    </p:spTree>
    <p:extLst>
      <p:ext uri="{BB962C8B-B14F-4D97-AF65-F5344CB8AC3E}">
        <p14:creationId xmlns:p14="http://schemas.microsoft.com/office/powerpoint/2010/main" val="95578358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04778">
              <a:buFont typeface="Wingdings" panose="05000000000000000000" pitchFamily="2" charset="2"/>
              <a:buChar char="v"/>
              <a:defRPr/>
            </a:pPr>
            <a:r>
              <a:rPr lang="en-US" altLang="en-US" sz="1300" b="1" u="sng" dirty="0">
                <a:solidFill>
                  <a:prstClr val="black"/>
                </a:solidFill>
                <a:latin typeface="Calibri" panose="020F0502020204030204" pitchFamily="34" charset="0"/>
                <a:ea typeface="Calibri" panose="020F0502020204030204" pitchFamily="34" charset="0"/>
                <a:cs typeface="Calibri" panose="020F0502020204030204" pitchFamily="34" charset="0"/>
              </a:rPr>
              <a:t>NFHS Center for Officials Services</a:t>
            </a:r>
            <a:r>
              <a:rPr lang="en-US" altLang="en-US" sz="1300" b="1" dirty="0">
                <a:solidFill>
                  <a:prstClr val="black"/>
                </a:solidFill>
                <a:latin typeface="Calibri" panose="020F0502020204030204" pitchFamily="34" charset="0"/>
                <a:ea typeface="Calibri" panose="020F0502020204030204" pitchFamily="34" charset="0"/>
                <a:cs typeface="Calibri" panose="020F0502020204030204" pitchFamily="34" charset="0"/>
              </a:rPr>
              <a:t>:</a:t>
            </a:r>
          </a:p>
          <a:p>
            <a:pPr defTabSz="1004778">
              <a:defRPr/>
            </a:pPr>
            <a:endParaRPr lang="en-US" altLang="en-US" sz="13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1004778">
              <a:defRPr/>
            </a:pPr>
            <a:r>
              <a:rPr lang="en-US" sz="1300" dirty="0">
                <a:solidFill>
                  <a:prstClr val="black"/>
                </a:solidFill>
                <a:latin typeface="Calibri" panose="020F0502020204030204" pitchFamily="34" charset="0"/>
                <a:ea typeface="Calibri" panose="020F0502020204030204" pitchFamily="34" charset="0"/>
                <a:cs typeface="Calibri" panose="020F0502020204030204" pitchFamily="34" charset="0"/>
              </a:rPr>
              <a:t>See comments on slide.</a:t>
            </a: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64</a:t>
            </a:fld>
            <a:endParaRPr lang="en-US"/>
          </a:p>
        </p:txBody>
      </p:sp>
    </p:spTree>
    <p:extLst>
      <p:ext uri="{BB962C8B-B14F-4D97-AF65-F5344CB8AC3E}">
        <p14:creationId xmlns:p14="http://schemas.microsoft.com/office/powerpoint/2010/main" val="84019921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65</a:t>
            </a:fld>
            <a:endParaRPr lang="en-US"/>
          </a:p>
        </p:txBody>
      </p:sp>
    </p:spTree>
    <p:extLst>
      <p:ext uri="{BB962C8B-B14F-4D97-AF65-F5344CB8AC3E}">
        <p14:creationId xmlns:p14="http://schemas.microsoft.com/office/powerpoint/2010/main" val="195498800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04778">
              <a:buFont typeface="Wingdings" panose="05000000000000000000" pitchFamily="2" charset="2"/>
              <a:buChar char="v"/>
              <a:defRPr/>
            </a:pPr>
            <a:r>
              <a:rPr lang="en-US" altLang="en-US" sz="1300" b="1" u="sng" dirty="0">
                <a:solidFill>
                  <a:prstClr val="black"/>
                </a:solidFill>
                <a:latin typeface="Calibri" panose="020F0502020204030204" pitchFamily="34" charset="0"/>
                <a:ea typeface="Calibri" panose="020F0502020204030204" pitchFamily="34" charset="0"/>
                <a:cs typeface="Calibri" panose="020F0502020204030204" pitchFamily="34" charset="0"/>
              </a:rPr>
              <a:t>NFHS Learning Center</a:t>
            </a:r>
            <a:r>
              <a:rPr lang="en-US" altLang="en-US" sz="1300" b="1" dirty="0">
                <a:solidFill>
                  <a:prstClr val="black"/>
                </a:solidFill>
                <a:latin typeface="Calibri" panose="020F0502020204030204" pitchFamily="34" charset="0"/>
                <a:ea typeface="Calibri" panose="020F0502020204030204" pitchFamily="34" charset="0"/>
                <a:cs typeface="Calibri" panose="020F0502020204030204" pitchFamily="34" charset="0"/>
              </a:rPr>
              <a:t>:</a:t>
            </a:r>
          </a:p>
          <a:p>
            <a:pPr defTabSz="1004778">
              <a:defRPr/>
            </a:pPr>
            <a:endParaRPr lang="en-US" altLang="en-US" sz="13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1004778">
              <a:defRPr/>
            </a:pPr>
            <a:r>
              <a:rPr lang="en-US" sz="1300" dirty="0">
                <a:solidFill>
                  <a:prstClr val="black"/>
                </a:solidFill>
                <a:latin typeface="Calibri" panose="020F0502020204030204" pitchFamily="34" charset="0"/>
                <a:ea typeface="Calibri" panose="020F0502020204030204" pitchFamily="34" charset="0"/>
                <a:cs typeface="Calibri" panose="020F0502020204030204" pitchFamily="34" charset="0"/>
              </a:rPr>
              <a:t>See comments on slide.</a:t>
            </a: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66</a:t>
            </a:fld>
            <a:endParaRPr lang="en-US"/>
          </a:p>
        </p:txBody>
      </p:sp>
    </p:spTree>
    <p:extLst>
      <p:ext uri="{BB962C8B-B14F-4D97-AF65-F5344CB8AC3E}">
        <p14:creationId xmlns:p14="http://schemas.microsoft.com/office/powerpoint/2010/main" val="289169801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04778">
              <a:buFont typeface="Wingdings" panose="05000000000000000000" pitchFamily="2" charset="2"/>
              <a:buChar char="v"/>
              <a:defRPr/>
            </a:pPr>
            <a:r>
              <a:rPr lang="en-US" altLang="en-US" sz="1300" b="1" u="sng" dirty="0">
                <a:solidFill>
                  <a:prstClr val="black"/>
                </a:solidFill>
                <a:latin typeface="Calibri" panose="020F0502020204030204" pitchFamily="34" charset="0"/>
                <a:ea typeface="Calibri" panose="020F0502020204030204" pitchFamily="34" charset="0"/>
                <a:cs typeface="Calibri" panose="020F0502020204030204" pitchFamily="34" charset="0"/>
              </a:rPr>
              <a:t>NFHS Learning Center</a:t>
            </a:r>
            <a:r>
              <a:rPr lang="en-US" altLang="en-US" sz="1300" b="1" dirty="0">
                <a:solidFill>
                  <a:prstClr val="black"/>
                </a:solidFill>
                <a:latin typeface="Calibri" panose="020F0502020204030204" pitchFamily="34" charset="0"/>
                <a:ea typeface="Calibri" panose="020F0502020204030204" pitchFamily="34" charset="0"/>
                <a:cs typeface="Calibri" panose="020F0502020204030204" pitchFamily="34" charset="0"/>
              </a:rPr>
              <a:t>:</a:t>
            </a:r>
          </a:p>
          <a:p>
            <a:pPr defTabSz="1004778">
              <a:defRPr/>
            </a:pPr>
            <a:endParaRPr lang="en-US" altLang="en-US" sz="13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1004778">
              <a:defRPr/>
            </a:pPr>
            <a:r>
              <a:rPr lang="en-US" sz="1300" dirty="0">
                <a:solidFill>
                  <a:prstClr val="black"/>
                </a:solidFill>
                <a:latin typeface="Calibri" panose="020F0502020204030204" pitchFamily="34" charset="0"/>
                <a:ea typeface="Calibri" panose="020F0502020204030204" pitchFamily="34" charset="0"/>
                <a:cs typeface="Calibri" panose="020F0502020204030204" pitchFamily="34" charset="0"/>
              </a:rPr>
              <a:t>See comments on slide.</a:t>
            </a:r>
          </a:p>
          <a:p>
            <a:endParaRPr lang="en-US" dirty="0"/>
          </a:p>
        </p:txBody>
      </p:sp>
      <p:sp>
        <p:nvSpPr>
          <p:cNvPr id="4" name="Slide Number Placeholder 3"/>
          <p:cNvSpPr>
            <a:spLocks noGrp="1"/>
          </p:cNvSpPr>
          <p:nvPr>
            <p:ph type="sldNum" sz="quarter" idx="5"/>
          </p:nvPr>
        </p:nvSpPr>
        <p:spPr/>
        <p:txBody>
          <a:bodyPr/>
          <a:lstStyle/>
          <a:p>
            <a:pPr defTabSz="1004926">
              <a:defRPr/>
            </a:pPr>
            <a:fld id="{6666CE19-52FC-412B-A3FC-C4B1E62DF806}" type="slidenum">
              <a:rPr lang="en-US" sz="1400">
                <a:solidFill>
                  <a:prstClr val="black"/>
                </a:solidFill>
                <a:latin typeface="Aptos" panose="02110004020202020204"/>
              </a:rPr>
              <a:pPr defTabSz="1004926">
                <a:defRPr/>
              </a:pPr>
              <a:t>67</a:t>
            </a:fld>
            <a:endParaRPr lang="en-US" sz="1400">
              <a:solidFill>
                <a:prstClr val="black"/>
              </a:solidFill>
              <a:latin typeface="Aptos" panose="02110004020202020204"/>
            </a:endParaRPr>
          </a:p>
        </p:txBody>
      </p:sp>
    </p:spTree>
    <p:extLst>
      <p:ext uri="{BB962C8B-B14F-4D97-AF65-F5344CB8AC3E}">
        <p14:creationId xmlns:p14="http://schemas.microsoft.com/office/powerpoint/2010/main" val="376167006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68</a:t>
            </a:fld>
            <a:endParaRPr lang="en-US"/>
          </a:p>
        </p:txBody>
      </p:sp>
    </p:spTree>
    <p:extLst>
      <p:ext uri="{BB962C8B-B14F-4D97-AF65-F5344CB8AC3E}">
        <p14:creationId xmlns:p14="http://schemas.microsoft.com/office/powerpoint/2010/main" val="238836987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04778">
              <a:buFont typeface="Wingdings" panose="05000000000000000000" pitchFamily="2" charset="2"/>
              <a:buChar char="v"/>
              <a:defRPr/>
            </a:pPr>
            <a:r>
              <a:rPr lang="en-US" altLang="en-US" sz="1300" b="1" u="sng" dirty="0">
                <a:solidFill>
                  <a:prstClr val="black"/>
                </a:solidFill>
                <a:latin typeface="Calibri" panose="020F0502020204030204" pitchFamily="34" charset="0"/>
                <a:ea typeface="Calibri" panose="020F0502020204030204" pitchFamily="34" charset="0"/>
                <a:cs typeface="Calibri" panose="020F0502020204030204" pitchFamily="34" charset="0"/>
              </a:rPr>
              <a:t>NFHS Network</a:t>
            </a:r>
            <a:r>
              <a:rPr lang="en-US" altLang="en-US" sz="1300" b="1" dirty="0">
                <a:solidFill>
                  <a:prstClr val="black"/>
                </a:solidFill>
                <a:latin typeface="Calibri" panose="020F0502020204030204" pitchFamily="34" charset="0"/>
                <a:ea typeface="Calibri" panose="020F0502020204030204" pitchFamily="34" charset="0"/>
                <a:cs typeface="Calibri" panose="020F0502020204030204" pitchFamily="34" charset="0"/>
              </a:rPr>
              <a:t>:</a:t>
            </a:r>
          </a:p>
          <a:p>
            <a:pPr defTabSz="1004778">
              <a:defRPr/>
            </a:pPr>
            <a:endParaRPr lang="en-US" altLang="en-US" sz="13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1004778">
              <a:defRPr/>
            </a:pPr>
            <a:r>
              <a:rPr lang="en-US" sz="1300" dirty="0">
                <a:latin typeface="Calibri" panose="020F0502020204030204" pitchFamily="34" charset="0"/>
                <a:ea typeface="Calibri" panose="020F0502020204030204" pitchFamily="34" charset="0"/>
                <a:cs typeface="Calibri" panose="020F0502020204030204" pitchFamily="34" charset="0"/>
              </a:rPr>
              <a:t>The NFHS Network is a website and app where fans can watch live and replay high school sports and activities. It features 27 different sports and activities, and by 2028, every high school event in America will be streamed live—making the NFHS Network THE DESTINATION for fans.</a:t>
            </a:r>
          </a:p>
          <a:p>
            <a:endParaRPr lang="en-US" dirty="0"/>
          </a:p>
        </p:txBody>
      </p:sp>
      <p:sp>
        <p:nvSpPr>
          <p:cNvPr id="4" name="Slide Number Placeholder 3"/>
          <p:cNvSpPr>
            <a:spLocks noGrp="1"/>
          </p:cNvSpPr>
          <p:nvPr>
            <p:ph type="sldNum" sz="quarter" idx="5"/>
          </p:nvPr>
        </p:nvSpPr>
        <p:spPr/>
        <p:txBody>
          <a:bodyPr/>
          <a:lstStyle/>
          <a:p>
            <a:pPr defTabSz="1004926">
              <a:defRPr/>
            </a:pPr>
            <a:fld id="{1E75B04B-E4FE-4365-916A-88871C80FA87}" type="slidenum">
              <a:rPr lang="en-US" sz="1400">
                <a:solidFill>
                  <a:prstClr val="black"/>
                </a:solidFill>
                <a:latin typeface="Aptos" panose="02110004020202020204"/>
              </a:rPr>
              <a:pPr defTabSz="1004926">
                <a:defRPr/>
              </a:pPr>
              <a:t>69</a:t>
            </a:fld>
            <a:endParaRPr lang="en-US" sz="1400">
              <a:solidFill>
                <a:prstClr val="black"/>
              </a:solidFill>
              <a:latin typeface="Aptos" panose="02110004020202020204"/>
            </a:endParaRPr>
          </a:p>
        </p:txBody>
      </p:sp>
    </p:spTree>
    <p:extLst>
      <p:ext uri="{BB962C8B-B14F-4D97-AF65-F5344CB8AC3E}">
        <p14:creationId xmlns:p14="http://schemas.microsoft.com/office/powerpoint/2010/main" val="2142886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04778" fontAlgn="base">
              <a:spcBef>
                <a:spcPct val="30000"/>
              </a:spcBef>
              <a:spcAft>
                <a:spcPct val="0"/>
              </a:spcAft>
              <a:buFont typeface="Wingdings" panose="05000000000000000000" pitchFamily="2" charset="2"/>
              <a:buChar char="v"/>
              <a:defRPr/>
            </a:pPr>
            <a:r>
              <a:rPr lang="en-US" altLang="en-US" sz="1300" b="1" u="sng" dirty="0">
                <a:solidFill>
                  <a:prstClr val="black"/>
                </a:solidFill>
                <a:latin typeface="Calibri" panose="020F0502020204030204" pitchFamily="34" charset="0"/>
                <a:ea typeface="Calibri" panose="020F0502020204030204" pitchFamily="34" charset="0"/>
                <a:cs typeface="Calibri" panose="020F0502020204030204" pitchFamily="34" charset="0"/>
              </a:rPr>
              <a:t>Comment on Slide:</a:t>
            </a:r>
          </a:p>
          <a:p>
            <a:pPr defTabSz="1004778" fontAlgn="base">
              <a:spcBef>
                <a:spcPct val="30000"/>
              </a:spcBef>
              <a:spcAft>
                <a:spcPct val="0"/>
              </a:spcAft>
              <a:defRPr/>
            </a:pPr>
            <a:endParaRPr lang="en-US" altLang="en-US" sz="1300" u="sng"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1004778" fontAlgn="base">
              <a:spcBef>
                <a:spcPct val="30000"/>
              </a:spcBef>
              <a:spcAft>
                <a:spcPct val="0"/>
              </a:spcAft>
              <a:defRPr/>
            </a:pPr>
            <a:r>
              <a:rPr lang="en-US" sz="1300" dirty="0">
                <a:solidFill>
                  <a:prstClr val="black"/>
                </a:solidFill>
                <a:latin typeface="Calibri" panose="020F0502020204030204" pitchFamily="34" charset="0"/>
                <a:ea typeface="Calibri" panose="020F0502020204030204" pitchFamily="34" charset="0"/>
                <a:cs typeface="Calibri" panose="020F0502020204030204" pitchFamily="34" charset="0"/>
              </a:rPr>
              <a:t>Overview of NFHS Digital Publications Platform.</a:t>
            </a: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7</a:t>
            </a:fld>
            <a:endParaRPr lang="en-US"/>
          </a:p>
        </p:txBody>
      </p:sp>
    </p:spTree>
    <p:extLst>
      <p:ext uri="{BB962C8B-B14F-4D97-AF65-F5344CB8AC3E}">
        <p14:creationId xmlns:p14="http://schemas.microsoft.com/office/powerpoint/2010/main" val="51052775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B33EFE07-4C8E-4936-9725-43FE355122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DE071D2A-32FD-4DA6-85F6-CEB1BA9CACE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1004778">
              <a:buFont typeface="Wingdings" panose="05000000000000000000" pitchFamily="2" charset="2"/>
              <a:buChar char="v"/>
              <a:defRPr/>
            </a:pPr>
            <a:r>
              <a:rPr lang="en-US" altLang="en-US" sz="1300" b="1" u="sng" dirty="0">
                <a:solidFill>
                  <a:prstClr val="black"/>
                </a:solidFill>
                <a:latin typeface="Calibri" panose="020F0502020204030204" pitchFamily="34" charset="0"/>
                <a:ea typeface="Calibri" panose="020F0502020204030204" pitchFamily="34" charset="0"/>
                <a:cs typeface="Calibri" panose="020F0502020204030204" pitchFamily="34" charset="0"/>
              </a:rPr>
              <a:t>NFHS Network</a:t>
            </a:r>
            <a:r>
              <a:rPr lang="en-US" altLang="en-US" sz="1300" b="1" dirty="0">
                <a:solidFill>
                  <a:prstClr val="black"/>
                </a:solidFill>
                <a:latin typeface="Calibri" panose="020F0502020204030204" pitchFamily="34" charset="0"/>
                <a:ea typeface="Calibri" panose="020F0502020204030204" pitchFamily="34" charset="0"/>
                <a:cs typeface="Calibri" panose="020F0502020204030204" pitchFamily="34" charset="0"/>
              </a:rPr>
              <a:t>:</a:t>
            </a:r>
          </a:p>
          <a:p>
            <a:endParaRPr lang="en-US" altLang="en-US" sz="1300" dirty="0">
              <a:latin typeface="Calibri" panose="020F0502020204030204" pitchFamily="34" charset="0"/>
              <a:ea typeface="Calibri" panose="020F0502020204030204" pitchFamily="34" charset="0"/>
              <a:cs typeface="Calibri" panose="020F0502020204030204" pitchFamily="34" charset="0"/>
            </a:endParaRPr>
          </a:p>
          <a:p>
            <a:r>
              <a:rPr lang="en-US" altLang="en-US" sz="1300" dirty="0">
                <a:latin typeface="Calibri" panose="020F0502020204030204" pitchFamily="34" charset="0"/>
                <a:ea typeface="Calibri" panose="020F0502020204030204" pitchFamily="34" charset="0"/>
                <a:cs typeface="Calibri" panose="020F0502020204030204" pitchFamily="34" charset="0"/>
              </a:rPr>
              <a:t>The NFHS Network will broadcast over 750,000 live events this year. If your school is not a member of the NFHS Network School Broadcast Program, please contact us at Mark.Koski@NFHSnetwork.com</a:t>
            </a:r>
          </a:p>
          <a:p>
            <a:endParaRPr lang="en-US" altLang="en-US" dirty="0"/>
          </a:p>
        </p:txBody>
      </p:sp>
      <p:sp>
        <p:nvSpPr>
          <p:cNvPr id="41988" name="Slide Number Placeholder 3">
            <a:extLst>
              <a:ext uri="{FF2B5EF4-FFF2-40B4-BE49-F238E27FC236}">
                <a16:creationId xmlns:a16="http://schemas.microsoft.com/office/drawing/2014/main" id="{7A543CCF-E115-48D9-B7E6-1BAEB82080A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895222" indent="-344316">
              <a:defRPr>
                <a:solidFill>
                  <a:schemeClr val="tx1"/>
                </a:solidFill>
                <a:latin typeface="Arial" panose="020B0604020202020204" pitchFamily="34" charset="0"/>
                <a:cs typeface="Arial" panose="020B0604020202020204" pitchFamily="34" charset="0"/>
              </a:defRPr>
            </a:lvl2pPr>
            <a:lvl3pPr marL="1377265" indent="-275452">
              <a:defRPr>
                <a:solidFill>
                  <a:schemeClr val="tx1"/>
                </a:solidFill>
                <a:latin typeface="Arial" panose="020B0604020202020204" pitchFamily="34" charset="0"/>
                <a:cs typeface="Arial" panose="020B0604020202020204" pitchFamily="34" charset="0"/>
              </a:defRPr>
            </a:lvl3pPr>
            <a:lvl4pPr marL="1928170" indent="-275452">
              <a:defRPr>
                <a:solidFill>
                  <a:schemeClr val="tx1"/>
                </a:solidFill>
                <a:latin typeface="Arial" panose="020B0604020202020204" pitchFamily="34" charset="0"/>
                <a:cs typeface="Arial" panose="020B0604020202020204" pitchFamily="34" charset="0"/>
              </a:defRPr>
            </a:lvl4pPr>
            <a:lvl5pPr marL="2479076" indent="-275452">
              <a:defRPr>
                <a:solidFill>
                  <a:schemeClr val="tx1"/>
                </a:solidFill>
                <a:latin typeface="Arial" panose="020B0604020202020204" pitchFamily="34" charset="0"/>
                <a:cs typeface="Arial" panose="020B0604020202020204" pitchFamily="34" charset="0"/>
              </a:defRPr>
            </a:lvl5pPr>
            <a:lvl6pPr marL="3029983" indent="-27545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580888" indent="-27545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131794" indent="-27545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682699" indent="-27545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004926">
              <a:defRPr/>
            </a:pPr>
            <a:fld id="{39CDFA74-AD87-4B98-9EF5-04469DF3089D}" type="slidenum">
              <a:rPr lang="en-US" altLang="en-US" sz="1400">
                <a:solidFill>
                  <a:prstClr val="black"/>
                </a:solidFill>
              </a:rPr>
              <a:pPr defTabSz="1004926">
                <a:defRPr/>
              </a:pPr>
              <a:t>70</a:t>
            </a:fld>
            <a:endParaRPr lang="en-US" altLang="en-US" sz="1400">
              <a:solidFill>
                <a:prstClr val="black"/>
              </a:solidFil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04778">
              <a:buFont typeface="Wingdings" panose="05000000000000000000" pitchFamily="2" charset="2"/>
              <a:buChar char="v"/>
              <a:defRPr/>
            </a:pPr>
            <a:r>
              <a:rPr lang="en-US" altLang="en-US" sz="1300" b="1" u="sng" dirty="0">
                <a:solidFill>
                  <a:prstClr val="black"/>
                </a:solidFill>
                <a:latin typeface="Calibri" panose="020F0502020204030204" pitchFamily="34" charset="0"/>
                <a:ea typeface="Calibri" panose="020F0502020204030204" pitchFamily="34" charset="0"/>
                <a:cs typeface="Calibri" panose="020F0502020204030204" pitchFamily="34" charset="0"/>
              </a:rPr>
              <a:t>NFHS Network</a:t>
            </a:r>
            <a:r>
              <a:rPr lang="en-US" altLang="en-US" sz="1300" b="1" dirty="0">
                <a:solidFill>
                  <a:prstClr val="black"/>
                </a:solidFill>
                <a:latin typeface="Calibri" panose="020F0502020204030204" pitchFamily="34" charset="0"/>
                <a:ea typeface="Calibri" panose="020F0502020204030204" pitchFamily="34" charset="0"/>
                <a:cs typeface="Calibri" panose="020F0502020204030204" pitchFamily="34" charset="0"/>
              </a:rPr>
              <a:t>:</a:t>
            </a:r>
          </a:p>
          <a:p>
            <a:endParaRPr lang="en-US" sz="1300" dirty="0">
              <a:latin typeface="Calibri" panose="020F0502020204030204" pitchFamily="34" charset="0"/>
              <a:ea typeface="Calibri" panose="020F0502020204030204" pitchFamily="34" charset="0"/>
              <a:cs typeface="Calibri" panose="020F0502020204030204" pitchFamily="34" charset="0"/>
            </a:endParaRPr>
          </a:p>
          <a:p>
            <a:pPr marL="376847" indent="-376847">
              <a:buFont typeface="Aptos" panose="020B0004020202020204" pitchFamily="34" charset="0"/>
              <a:buChar char="-"/>
            </a:pPr>
            <a:r>
              <a:rPr lang="en-US" sz="1300" dirty="0" err="1">
                <a:latin typeface="Calibri" panose="020F0502020204030204" pitchFamily="34" charset="0"/>
                <a:ea typeface="Calibri" panose="020F0502020204030204" pitchFamily="34" charset="0"/>
                <a:cs typeface="Calibri" panose="020F0502020204030204" pitchFamily="34" charset="0"/>
              </a:rPr>
              <a:t>Pixellot</a:t>
            </a:r>
            <a:r>
              <a:rPr lang="en-US" sz="1300" dirty="0">
                <a:latin typeface="Calibri" panose="020F0502020204030204" pitchFamily="34" charset="0"/>
                <a:ea typeface="Calibri" panose="020F0502020204030204" pitchFamily="34" charset="0"/>
                <a:cs typeface="Calibri" panose="020F0502020204030204" pitchFamily="34" charset="0"/>
              </a:rPr>
              <a:t> captures the event and automatically sends live and VOD content to the NFHS Network. </a:t>
            </a:r>
          </a:p>
          <a:p>
            <a:pPr marL="376847" indent="-376847">
              <a:buFont typeface="Aptos" panose="020B0004020202020204" pitchFamily="34" charset="0"/>
              <a:buChar char="-"/>
            </a:pPr>
            <a:r>
              <a:rPr lang="en-US" sz="1300" dirty="0">
                <a:latin typeface="Calibri" panose="020F0502020204030204" pitchFamily="34" charset="0"/>
                <a:ea typeface="Calibri" panose="020F0502020204030204" pitchFamily="34" charset="0"/>
                <a:cs typeface="Calibri" panose="020F0502020204030204" pitchFamily="34" charset="0"/>
              </a:rPr>
              <a:t>VOD then flows into MaxPreps Advantage for coaching tools, game breakdowns, and team/player stats. </a:t>
            </a:r>
          </a:p>
          <a:p>
            <a:pPr marL="376847" indent="-376847">
              <a:buFont typeface="Aptos" panose="020B0004020202020204" pitchFamily="34" charset="0"/>
              <a:buChar char="-"/>
            </a:pPr>
            <a:r>
              <a:rPr lang="en-US" sz="1300" dirty="0">
                <a:latin typeface="Calibri" panose="020F0502020204030204" pitchFamily="34" charset="0"/>
                <a:ea typeface="Calibri" panose="020F0502020204030204" pitchFamily="34" charset="0"/>
                <a:cs typeface="Calibri" panose="020F0502020204030204" pitchFamily="34" charset="0"/>
              </a:rPr>
              <a:t>Content can also support MaxPreps and MaxPreps Sites through highlights and short-form video. </a:t>
            </a:r>
          </a:p>
          <a:p>
            <a:pPr marL="376847" indent="-376847">
              <a:buFont typeface="Aptos" panose="020B0004020202020204" pitchFamily="34" charset="0"/>
              <a:buChar char="-"/>
            </a:pPr>
            <a:r>
              <a:rPr lang="en-US" sz="1300" dirty="0">
                <a:latin typeface="Calibri" panose="020F0502020204030204" pitchFamily="34" charset="0"/>
                <a:ea typeface="Calibri" panose="020F0502020204030204" pitchFamily="34" charset="0"/>
                <a:cs typeface="Calibri" panose="020F0502020204030204" pitchFamily="34" charset="0"/>
              </a:rPr>
              <a:t>The key value is automation: one capture creates multiple uses across streaming, coaching, stats, and promotion. </a:t>
            </a:r>
          </a:p>
          <a:p>
            <a:pPr marL="376847" indent="-376847">
              <a:buFont typeface="Aptos" panose="020B0004020202020204" pitchFamily="34" charset="0"/>
              <a:buChar char="-"/>
            </a:pPr>
            <a:r>
              <a:rPr lang="en-US" sz="1300" dirty="0">
                <a:latin typeface="Calibri" panose="020F0502020204030204" pitchFamily="34" charset="0"/>
                <a:ea typeface="Calibri" panose="020F0502020204030204" pitchFamily="34" charset="0"/>
                <a:cs typeface="Calibri" panose="020F0502020204030204" pitchFamily="34" charset="0"/>
              </a:rPr>
              <a:t>This reduces manual work for schools while increasing content, visibility, and engagement.</a:t>
            </a: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71</a:t>
            </a:fld>
            <a:endParaRPr lang="en-US"/>
          </a:p>
        </p:txBody>
      </p:sp>
    </p:spTree>
    <p:extLst>
      <p:ext uri="{BB962C8B-B14F-4D97-AF65-F5344CB8AC3E}">
        <p14:creationId xmlns:p14="http://schemas.microsoft.com/office/powerpoint/2010/main" val="248504772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04778">
              <a:buFont typeface="Wingdings" panose="05000000000000000000" pitchFamily="2" charset="2"/>
              <a:buChar char="v"/>
              <a:defRPr/>
            </a:pPr>
            <a:r>
              <a:rPr lang="en-US" altLang="en-US" sz="1300" b="1" u="sng" dirty="0">
                <a:solidFill>
                  <a:prstClr val="black"/>
                </a:solidFill>
                <a:latin typeface="Calibri" panose="020F0502020204030204" pitchFamily="34" charset="0"/>
                <a:ea typeface="Calibri" panose="020F0502020204030204" pitchFamily="34" charset="0"/>
                <a:cs typeface="Calibri" panose="020F0502020204030204" pitchFamily="34" charset="0"/>
              </a:rPr>
              <a:t>NFHS Network</a:t>
            </a:r>
            <a:r>
              <a:rPr lang="en-US" altLang="en-US" sz="1300" b="1" dirty="0">
                <a:solidFill>
                  <a:prstClr val="black"/>
                </a:solidFill>
                <a:latin typeface="Calibri" panose="020F0502020204030204" pitchFamily="34" charset="0"/>
                <a:ea typeface="Calibri" panose="020F0502020204030204" pitchFamily="34" charset="0"/>
                <a:cs typeface="Calibri" panose="020F0502020204030204" pitchFamily="34" charset="0"/>
              </a:rPr>
              <a:t>:</a:t>
            </a:r>
            <a:endParaRPr lang="en-US" sz="1300" dirty="0">
              <a:latin typeface="Calibri" panose="020F0502020204030204" pitchFamily="34" charset="0"/>
              <a:ea typeface="Calibri" panose="020F0502020204030204" pitchFamily="34" charset="0"/>
              <a:cs typeface="Calibri" panose="020F0502020204030204" pitchFamily="34" charset="0"/>
            </a:endParaRPr>
          </a:p>
          <a:p>
            <a:endParaRPr lang="en-US" sz="1300" dirty="0">
              <a:latin typeface="Calibri" panose="020F0502020204030204" pitchFamily="34" charset="0"/>
              <a:ea typeface="Calibri" panose="020F0502020204030204" pitchFamily="34" charset="0"/>
              <a:cs typeface="Calibri" panose="020F0502020204030204" pitchFamily="34" charset="0"/>
            </a:endParaRPr>
          </a:p>
          <a:p>
            <a:r>
              <a:rPr lang="en-US" sz="1300" dirty="0">
                <a:latin typeface="Calibri" panose="020F0502020204030204" pitchFamily="34" charset="0"/>
                <a:ea typeface="Calibri" panose="020F0502020204030204" pitchFamily="34" charset="0"/>
                <a:cs typeface="Calibri" panose="020F0502020204030204" pitchFamily="34" charset="0"/>
              </a:rPr>
              <a:t>·  The NFHS Network is the central platform for the high school fan experience. </a:t>
            </a:r>
          </a:p>
          <a:p>
            <a:r>
              <a:rPr lang="en-US" sz="1300" dirty="0">
                <a:latin typeface="Calibri" panose="020F0502020204030204" pitchFamily="34" charset="0"/>
                <a:ea typeface="Calibri" panose="020F0502020204030204" pitchFamily="34" charset="0"/>
                <a:cs typeface="Calibri" panose="020F0502020204030204" pitchFamily="34" charset="0"/>
              </a:rPr>
              <a:t>·  </a:t>
            </a:r>
            <a:r>
              <a:rPr lang="en-US" sz="1300" dirty="0" err="1">
                <a:latin typeface="Calibri" panose="020F0502020204030204" pitchFamily="34" charset="0"/>
                <a:ea typeface="Calibri" panose="020F0502020204030204" pitchFamily="34" charset="0"/>
                <a:cs typeface="Calibri" panose="020F0502020204030204" pitchFamily="34" charset="0"/>
              </a:rPr>
              <a:t>PlayOn</a:t>
            </a:r>
            <a:r>
              <a:rPr lang="en-US" sz="1300" dirty="0">
                <a:latin typeface="Calibri" panose="020F0502020204030204" pitchFamily="34" charset="0"/>
                <a:ea typeface="Calibri" panose="020F0502020204030204" pitchFamily="34" charset="0"/>
                <a:cs typeface="Calibri" panose="020F0502020204030204" pitchFamily="34" charset="0"/>
              </a:rPr>
              <a:t>, </a:t>
            </a:r>
            <a:r>
              <a:rPr lang="en-US" sz="1300" dirty="0" err="1">
                <a:latin typeface="Calibri" panose="020F0502020204030204" pitchFamily="34" charset="0"/>
                <a:ea typeface="Calibri" panose="020F0502020204030204" pitchFamily="34" charset="0"/>
                <a:cs typeface="Calibri" panose="020F0502020204030204" pitchFamily="34" charset="0"/>
              </a:rPr>
              <a:t>GoFan</a:t>
            </a:r>
            <a:r>
              <a:rPr lang="en-US" sz="1300" dirty="0">
                <a:latin typeface="Calibri" panose="020F0502020204030204" pitchFamily="34" charset="0"/>
                <a:ea typeface="Calibri" panose="020F0502020204030204" pitchFamily="34" charset="0"/>
                <a:cs typeface="Calibri" panose="020F0502020204030204" pitchFamily="34" charset="0"/>
              </a:rPr>
              <a:t>, NFHS Network, and MaxPreps each support a different part of the ecosystem: streaming, ticketing, content, stats, and school engagement. </a:t>
            </a:r>
          </a:p>
          <a:p>
            <a:r>
              <a:rPr lang="en-US" sz="1300" dirty="0">
                <a:latin typeface="Calibri" panose="020F0502020204030204" pitchFamily="34" charset="0"/>
                <a:ea typeface="Calibri" panose="020F0502020204030204" pitchFamily="34" charset="0"/>
                <a:cs typeface="Calibri" panose="020F0502020204030204" pitchFamily="34" charset="0"/>
              </a:rPr>
              <a:t>·  Together, these platforms create a connected experience for fans, families, schools, and communities. </a:t>
            </a:r>
          </a:p>
          <a:p>
            <a:r>
              <a:rPr lang="en-US" sz="1300" dirty="0">
                <a:latin typeface="Calibri" panose="020F0502020204030204" pitchFamily="34" charset="0"/>
                <a:ea typeface="Calibri" panose="020F0502020204030204" pitchFamily="34" charset="0"/>
                <a:cs typeface="Calibri" panose="020F0502020204030204" pitchFamily="34" charset="0"/>
              </a:rPr>
              <a:t>·  The goal is simple: make high school events easier to access, easier to follow, and more engaging before, during, and after the game. </a:t>
            </a:r>
          </a:p>
          <a:p>
            <a:r>
              <a:rPr lang="en-US" sz="1300" dirty="0">
                <a:latin typeface="Calibri" panose="020F0502020204030204" pitchFamily="34" charset="0"/>
                <a:ea typeface="Calibri" panose="020F0502020204030204" pitchFamily="34" charset="0"/>
                <a:cs typeface="Calibri" panose="020F0502020204030204" pitchFamily="34" charset="0"/>
              </a:rPr>
              <a:t>·  This partnership approach helps expand visibility for education-based athletics while strengthening the overall value of the NFHS Network.</a:t>
            </a: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72</a:t>
            </a:fld>
            <a:endParaRPr lang="en-US"/>
          </a:p>
        </p:txBody>
      </p:sp>
    </p:spTree>
    <p:extLst>
      <p:ext uri="{BB962C8B-B14F-4D97-AF65-F5344CB8AC3E}">
        <p14:creationId xmlns:p14="http://schemas.microsoft.com/office/powerpoint/2010/main" val="308475711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0A3026-D0F2-425A-AEC9-D51297609FDD}" type="slidenum">
              <a:rPr lang="en-US" smtClean="0"/>
              <a:t>73</a:t>
            </a:fld>
            <a:endParaRPr lang="en-US"/>
          </a:p>
        </p:txBody>
      </p:sp>
    </p:spTree>
    <p:extLst>
      <p:ext uri="{BB962C8B-B14F-4D97-AF65-F5344CB8AC3E}">
        <p14:creationId xmlns:p14="http://schemas.microsoft.com/office/powerpoint/2010/main" val="2828355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04778" fontAlgn="base">
              <a:spcBef>
                <a:spcPct val="30000"/>
              </a:spcBef>
              <a:spcAft>
                <a:spcPct val="0"/>
              </a:spcAft>
              <a:buFont typeface="Wingdings" panose="05000000000000000000" pitchFamily="2" charset="2"/>
              <a:buChar char="v"/>
              <a:defRPr/>
            </a:pPr>
            <a:r>
              <a:rPr lang="en-US" altLang="en-US" sz="1300" b="1" u="sng" dirty="0">
                <a:solidFill>
                  <a:prstClr val="black"/>
                </a:solidFill>
                <a:latin typeface="Calibri" panose="020F0502020204030204" pitchFamily="34" charset="0"/>
                <a:ea typeface="Calibri" panose="020F0502020204030204" pitchFamily="34" charset="0"/>
                <a:cs typeface="Calibri" panose="020F0502020204030204" pitchFamily="34" charset="0"/>
              </a:rPr>
              <a:t>Comment on Slide:</a:t>
            </a:r>
          </a:p>
          <a:p>
            <a:pPr defTabSz="1004778" fontAlgn="base">
              <a:spcBef>
                <a:spcPct val="30000"/>
              </a:spcBef>
              <a:spcAft>
                <a:spcPct val="0"/>
              </a:spcAft>
              <a:defRPr/>
            </a:pPr>
            <a:endParaRPr lang="en-US" altLang="en-US" sz="1300" u="sng"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1004778" fontAlgn="base">
              <a:spcBef>
                <a:spcPct val="30000"/>
              </a:spcBef>
              <a:spcAft>
                <a:spcPct val="0"/>
              </a:spcAft>
              <a:defRPr/>
            </a:pPr>
            <a:r>
              <a:rPr lang="en-US" sz="1300" dirty="0">
                <a:solidFill>
                  <a:prstClr val="black"/>
                </a:solidFill>
                <a:latin typeface="Calibri" panose="020F0502020204030204" pitchFamily="34" charset="0"/>
                <a:ea typeface="Calibri" panose="020F0502020204030204" pitchFamily="34" charset="0"/>
                <a:cs typeface="Calibri" panose="020F0502020204030204" pitchFamily="34" charset="0"/>
              </a:rPr>
              <a:t>Overview of NFHS Digital – Mobile App.</a:t>
            </a: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8</a:t>
            </a:fld>
            <a:endParaRPr lang="en-US"/>
          </a:p>
        </p:txBody>
      </p:sp>
    </p:spTree>
    <p:extLst>
      <p:ext uri="{BB962C8B-B14F-4D97-AF65-F5344CB8AC3E}">
        <p14:creationId xmlns:p14="http://schemas.microsoft.com/office/powerpoint/2010/main" val="3859316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04778" fontAlgn="base">
              <a:spcBef>
                <a:spcPct val="30000"/>
              </a:spcBef>
              <a:spcAft>
                <a:spcPct val="0"/>
              </a:spcAft>
              <a:buFont typeface="Wingdings" panose="05000000000000000000" pitchFamily="2" charset="2"/>
              <a:buChar char="v"/>
              <a:defRPr/>
            </a:pPr>
            <a:r>
              <a:rPr lang="en-US" altLang="en-US" sz="1300" b="1" u="sng" dirty="0">
                <a:solidFill>
                  <a:prstClr val="black"/>
                </a:solidFill>
                <a:latin typeface="Calibri" panose="020F0502020204030204" pitchFamily="34" charset="0"/>
                <a:ea typeface="Calibri" panose="020F0502020204030204" pitchFamily="34" charset="0"/>
                <a:cs typeface="Calibri" panose="020F0502020204030204" pitchFamily="34" charset="0"/>
              </a:rPr>
              <a:t>Comment on Slide:</a:t>
            </a:r>
          </a:p>
          <a:p>
            <a:pPr defTabSz="1004778" fontAlgn="base">
              <a:spcBef>
                <a:spcPct val="30000"/>
              </a:spcBef>
              <a:spcAft>
                <a:spcPct val="0"/>
              </a:spcAft>
              <a:defRPr/>
            </a:pPr>
            <a:endParaRPr lang="en-US" altLang="en-US" sz="1300" u="sng"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1004778" fontAlgn="base">
              <a:spcBef>
                <a:spcPct val="30000"/>
              </a:spcBef>
              <a:spcAft>
                <a:spcPct val="0"/>
              </a:spcAft>
              <a:defRPr/>
            </a:pPr>
            <a:r>
              <a:rPr lang="en-US" sz="1300" dirty="0">
                <a:solidFill>
                  <a:prstClr val="black"/>
                </a:solidFill>
                <a:latin typeface="Calibri" panose="020F0502020204030204" pitchFamily="34" charset="0"/>
                <a:ea typeface="Calibri" panose="020F0502020204030204" pitchFamily="34" charset="0"/>
                <a:cs typeface="Calibri" panose="020F0502020204030204" pitchFamily="34" charset="0"/>
              </a:rPr>
              <a:t>See comments and link on NFHS Store.</a:t>
            </a: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9</a:t>
            </a:fld>
            <a:endParaRPr lang="en-US"/>
          </a:p>
        </p:txBody>
      </p:sp>
    </p:spTree>
    <p:extLst>
      <p:ext uri="{BB962C8B-B14F-4D97-AF65-F5344CB8AC3E}">
        <p14:creationId xmlns:p14="http://schemas.microsoft.com/office/powerpoint/2010/main" val="18274381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hyperlink" Target="mailto:dwhitfield@nfhs.org" TargetMode="Externa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hyperlink" Target="mailto:dwhitfield@nfhs.org" TargetMode="Externa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 Id="rId4" Type="http://schemas.openxmlformats.org/officeDocument/2006/relationships/hyperlink" Target="mailto:dwhitfield@nfhs.org" TargetMode="Externa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 Id="rId4" Type="http://schemas.openxmlformats.org/officeDocument/2006/relationships/hyperlink" Target="mailto:dwhitfield@nfhs.org" TargetMode="Externa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5AC8F2-44D6-E579-1182-F705F2E8BD6D}"/>
              </a:ext>
            </a:extLst>
          </p:cNvPr>
          <p:cNvSpPr/>
          <p:nvPr userDrawn="1"/>
        </p:nvSpPr>
        <p:spPr>
          <a:xfrm>
            <a:off x="1" y="6148256"/>
            <a:ext cx="12191999" cy="7391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872E9CF-8AE9-5255-4316-349012503E9B}"/>
              </a:ext>
            </a:extLst>
          </p:cNvPr>
          <p:cNvPicPr>
            <a:picLocks noGrp="1" noRot="1" noChangeAspect="1" noMove="1" noResize="1" noEditPoints="1" noAdjustHandles="1" noChangeArrowheads="1" noChangeShapeType="1" noCrop="1"/>
          </p:cNvPicPr>
          <p:nvPr userDrawn="1"/>
        </p:nvPicPr>
        <p:blipFill>
          <a:blip r:embed="rId3"/>
          <a:srcRect/>
          <a:stretch/>
        </p:blipFill>
        <p:spPr>
          <a:xfrm>
            <a:off x="9724767" y="340170"/>
            <a:ext cx="2203628" cy="1065862"/>
          </a:xfrm>
          <a:prstGeom prst="rect">
            <a:avLst/>
          </a:prstGeom>
        </p:spPr>
      </p:pic>
      <p:sp>
        <p:nvSpPr>
          <p:cNvPr id="6" name="Title 1">
            <a:extLst>
              <a:ext uri="{FF2B5EF4-FFF2-40B4-BE49-F238E27FC236}">
                <a16:creationId xmlns:a16="http://schemas.microsoft.com/office/drawing/2014/main" id="{D1209A9B-74A4-F114-8811-EFAA10BA8B32}"/>
              </a:ext>
            </a:extLst>
          </p:cNvPr>
          <p:cNvSpPr>
            <a:spLocks noGrp="1"/>
          </p:cNvSpPr>
          <p:nvPr>
            <p:ph type="ctrTitle" hasCustomPrompt="1"/>
          </p:nvPr>
        </p:nvSpPr>
        <p:spPr>
          <a:xfrm>
            <a:off x="5049470" y="2656795"/>
            <a:ext cx="6878924" cy="2387600"/>
          </a:xfrm>
        </p:spPr>
        <p:txBody>
          <a:bodyPr anchor="b">
            <a:normAutofit/>
          </a:bodyPr>
          <a:lstStyle>
            <a:lvl1pPr algn="l">
              <a:lnSpc>
                <a:spcPct val="70000"/>
              </a:lnSpc>
              <a:defRPr sz="7200" b="1" i="0">
                <a:solidFill>
                  <a:schemeClr val="bg1"/>
                </a:solidFill>
                <a:latin typeface="Calibri" panose="020F0502020204030204" pitchFamily="34" charset="0"/>
                <a:cs typeface="Calibri" panose="020F0502020204030204" pitchFamily="34" charset="0"/>
              </a:defRPr>
            </a:lvl1pPr>
          </a:lstStyle>
          <a:p>
            <a:r>
              <a:rPr lang="en-US" dirty="0"/>
              <a:t>Title Goes Here</a:t>
            </a:r>
          </a:p>
        </p:txBody>
      </p:sp>
      <p:sp>
        <p:nvSpPr>
          <p:cNvPr id="7" name="Subtitle 2">
            <a:extLst>
              <a:ext uri="{FF2B5EF4-FFF2-40B4-BE49-F238E27FC236}">
                <a16:creationId xmlns:a16="http://schemas.microsoft.com/office/drawing/2014/main" id="{89EEE7A8-0736-F53C-7D39-E9CDF13C67D6}"/>
              </a:ext>
            </a:extLst>
          </p:cNvPr>
          <p:cNvSpPr>
            <a:spLocks noGrp="1"/>
          </p:cNvSpPr>
          <p:nvPr>
            <p:ph type="subTitle" idx="1" hasCustomPrompt="1"/>
          </p:nvPr>
        </p:nvSpPr>
        <p:spPr>
          <a:xfrm>
            <a:off x="5049470" y="5136470"/>
            <a:ext cx="6878924" cy="944290"/>
          </a:xfrm>
        </p:spPr>
        <p:txBody>
          <a:bodyPr/>
          <a:lstStyle>
            <a:lvl1pPr marL="0" indent="0" algn="l">
              <a:lnSpc>
                <a:spcPct val="70000"/>
              </a:lnSpc>
              <a:buNone/>
              <a:defRPr sz="24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Goes Here</a:t>
            </a:r>
          </a:p>
        </p:txBody>
      </p:sp>
      <p:sp>
        <p:nvSpPr>
          <p:cNvPr id="2" name="Picture Placeholder 6">
            <a:extLst>
              <a:ext uri="{FF2B5EF4-FFF2-40B4-BE49-F238E27FC236}">
                <a16:creationId xmlns:a16="http://schemas.microsoft.com/office/drawing/2014/main" id="{3D717936-7449-F3C2-8751-5155403673AB}"/>
              </a:ext>
            </a:extLst>
          </p:cNvPr>
          <p:cNvSpPr>
            <a:spLocks noGrp="1"/>
          </p:cNvSpPr>
          <p:nvPr>
            <p:ph type="pic" sz="quarter" idx="10"/>
          </p:nvPr>
        </p:nvSpPr>
        <p:spPr>
          <a:xfrm>
            <a:off x="1" y="0"/>
            <a:ext cx="4850216" cy="6148256"/>
          </a:xfrm>
          <a:ln w="19050">
            <a:solidFill>
              <a:schemeClr val="bg1"/>
            </a:solidFill>
          </a:ln>
        </p:spPr>
        <p:txBody>
          <a:bodyPr/>
          <a:lstStyle>
            <a:lvl1pPr marL="0" indent="0">
              <a:buNone/>
              <a:defRPr/>
            </a:lvl1pPr>
          </a:lstStyle>
          <a:p>
            <a:endParaRPr lang="en-US" dirty="0"/>
          </a:p>
        </p:txBody>
      </p:sp>
      <p:sp>
        <p:nvSpPr>
          <p:cNvPr id="4" name="Rectangle 1">
            <a:extLst>
              <a:ext uri="{FF2B5EF4-FFF2-40B4-BE49-F238E27FC236}">
                <a16:creationId xmlns:a16="http://schemas.microsoft.com/office/drawing/2014/main" id="{24288B0B-9ADA-96E5-6966-0048A45664CC}"/>
              </a:ext>
            </a:extLst>
          </p:cNvPr>
          <p:cNvSpPr>
            <a:spLocks noChangeArrowheads="1"/>
          </p:cNvSpPr>
          <p:nvPr userDrawn="1"/>
        </p:nvSpPr>
        <p:spPr bwMode="auto">
          <a:xfrm>
            <a:off x="5049470" y="6225442"/>
            <a:ext cx="687892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2026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4"/>
              </a:rPr>
              <a:t>dwhitfield@nfhs.org</a:t>
            </a:r>
            <a:r>
              <a:rPr lang="en-US" sz="800" dirty="0">
                <a:effectLst/>
                <a:latin typeface="Calibri" panose="020F0502020204030204" pitchFamily="34" charset="0"/>
                <a:ea typeface="Calibri" panose="020F0502020204030204" pitchFamily="34" charset="0"/>
              </a:rPr>
              <a:t> with requests.</a:t>
            </a:r>
          </a:p>
        </p:txBody>
      </p:sp>
    </p:spTree>
    <p:extLst>
      <p:ext uri="{BB962C8B-B14F-4D97-AF65-F5344CB8AC3E}">
        <p14:creationId xmlns:p14="http://schemas.microsoft.com/office/powerpoint/2010/main" val="743413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a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B8B0FB-303E-A728-FC79-8E43CFBF7AAB}"/>
              </a:ext>
            </a:extLst>
          </p:cNvPr>
          <p:cNvSpPr>
            <a:spLocks noGrp="1"/>
          </p:cNvSpPr>
          <p:nvPr>
            <p:ph sz="half" idx="1"/>
          </p:nvPr>
        </p:nvSpPr>
        <p:spPr>
          <a:xfrm>
            <a:off x="838200" y="1825625"/>
            <a:ext cx="5181600" cy="4351338"/>
          </a:xfrm>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88CCA062-B089-C810-3F07-6024C517DDF2}"/>
              </a:ext>
            </a:extLst>
          </p:cNvPr>
          <p:cNvPicPr/>
          <p:nvPr userDrawn="1"/>
        </p:nvPicPr>
        <p:blipFill>
          <a:blip r:embed="rId3"/>
          <a:srcRect/>
          <a:stretch/>
        </p:blipFill>
        <p:spPr>
          <a:xfrm>
            <a:off x="9724767" y="340170"/>
            <a:ext cx="2203627" cy="1065862"/>
          </a:xfrm>
          <a:prstGeom prst="rect">
            <a:avLst/>
          </a:prstGeom>
        </p:spPr>
      </p:pic>
      <p:sp>
        <p:nvSpPr>
          <p:cNvPr id="9" name="Title 1">
            <a:extLst>
              <a:ext uri="{FF2B5EF4-FFF2-40B4-BE49-F238E27FC236}">
                <a16:creationId xmlns:a16="http://schemas.microsoft.com/office/drawing/2014/main" id="{9966E648-C1C5-D0F9-6BF2-0341C30A9B7C}"/>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7" name="Picture Placeholder 6">
            <a:extLst>
              <a:ext uri="{FF2B5EF4-FFF2-40B4-BE49-F238E27FC236}">
                <a16:creationId xmlns:a16="http://schemas.microsoft.com/office/drawing/2014/main" id="{217AB054-83AF-8D8A-5488-3D2749EE6052}"/>
              </a:ext>
            </a:extLst>
          </p:cNvPr>
          <p:cNvSpPr>
            <a:spLocks noGrp="1"/>
          </p:cNvSpPr>
          <p:nvPr>
            <p:ph type="pic" sz="quarter" idx="10"/>
          </p:nvPr>
        </p:nvSpPr>
        <p:spPr>
          <a:xfrm>
            <a:off x="6172202" y="1825625"/>
            <a:ext cx="5181599" cy="4351337"/>
          </a:xfrm>
        </p:spPr>
        <p:txBody>
          <a:bodyPr/>
          <a:lstStyle>
            <a:lvl1pPr marL="0" indent="0">
              <a:buNone/>
              <a:defRPr/>
            </a:lvl1pPr>
          </a:lstStyle>
          <a:p>
            <a:endParaRPr lang="en-US" dirty="0"/>
          </a:p>
        </p:txBody>
      </p:sp>
      <p:sp>
        <p:nvSpPr>
          <p:cNvPr id="12" name="Slide Number Placeholder 11">
            <a:extLst>
              <a:ext uri="{FF2B5EF4-FFF2-40B4-BE49-F238E27FC236}">
                <a16:creationId xmlns:a16="http://schemas.microsoft.com/office/drawing/2014/main" id="{CAD7A39E-2D5A-78AA-4013-BEC4886BB37F}"/>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161005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11">
            <a:extLst>
              <a:ext uri="{FF2B5EF4-FFF2-40B4-BE49-F238E27FC236}">
                <a16:creationId xmlns:a16="http://schemas.microsoft.com/office/drawing/2014/main" id="{50E8CACC-1DDF-2FF4-479B-9AF3997EF9C8}"/>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172316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72E9CF-8AE9-5255-4316-349012503E9B}"/>
              </a:ext>
            </a:extLst>
          </p:cNvPr>
          <p:cNvPicPr>
            <a:picLocks noGrp="1" noRot="1" noChangeAspect="1" noMove="1" noResize="1" noEditPoints="1" noAdjustHandles="1" noChangeArrowheads="1" noChangeShapeType="1" noCrop="1"/>
          </p:cNvPicPr>
          <p:nvPr userDrawn="1"/>
        </p:nvPicPr>
        <p:blipFill>
          <a:blip r:embed="rId3"/>
          <a:srcRect/>
          <a:stretch/>
        </p:blipFill>
        <p:spPr>
          <a:xfrm>
            <a:off x="9724767" y="340170"/>
            <a:ext cx="2203628" cy="1065862"/>
          </a:xfrm>
          <a:prstGeom prst="rect">
            <a:avLst/>
          </a:prstGeom>
        </p:spPr>
      </p:pic>
      <p:sp>
        <p:nvSpPr>
          <p:cNvPr id="6" name="Title 1">
            <a:extLst>
              <a:ext uri="{FF2B5EF4-FFF2-40B4-BE49-F238E27FC236}">
                <a16:creationId xmlns:a16="http://schemas.microsoft.com/office/drawing/2014/main" id="{D1209A9B-74A4-F114-8811-EFAA10BA8B32}"/>
              </a:ext>
            </a:extLst>
          </p:cNvPr>
          <p:cNvSpPr>
            <a:spLocks noGrp="1"/>
          </p:cNvSpPr>
          <p:nvPr>
            <p:ph type="ctrTitle" hasCustomPrompt="1"/>
          </p:nvPr>
        </p:nvSpPr>
        <p:spPr>
          <a:xfrm>
            <a:off x="1524000" y="1480709"/>
            <a:ext cx="9144000" cy="2387600"/>
          </a:xfrm>
        </p:spPr>
        <p:txBody>
          <a:bodyPr anchor="b">
            <a:normAutofit/>
          </a:bodyPr>
          <a:lstStyle>
            <a:lvl1pPr algn="ctr">
              <a:defRPr sz="8000" b="1" i="0">
                <a:solidFill>
                  <a:schemeClr val="bg1"/>
                </a:solidFill>
                <a:latin typeface="Calibri" panose="020F0502020204030204" pitchFamily="34" charset="0"/>
                <a:cs typeface="Calibri" panose="020F0502020204030204" pitchFamily="34" charset="0"/>
              </a:defRPr>
            </a:lvl1pPr>
          </a:lstStyle>
          <a:p>
            <a:r>
              <a:rPr lang="en-US" dirty="0"/>
              <a:t>Thank You</a:t>
            </a:r>
          </a:p>
        </p:txBody>
      </p:sp>
      <p:sp>
        <p:nvSpPr>
          <p:cNvPr id="2" name="TextBox 1">
            <a:extLst>
              <a:ext uri="{FF2B5EF4-FFF2-40B4-BE49-F238E27FC236}">
                <a16:creationId xmlns:a16="http://schemas.microsoft.com/office/drawing/2014/main" id="{874CA484-034C-A896-0662-F645CDF79DCA}"/>
              </a:ext>
            </a:extLst>
          </p:cNvPr>
          <p:cNvSpPr txBox="1"/>
          <p:nvPr userDrawn="1"/>
        </p:nvSpPr>
        <p:spPr>
          <a:xfrm>
            <a:off x="1524000" y="4757352"/>
            <a:ext cx="9144000" cy="369332"/>
          </a:xfrm>
          <a:prstGeom prst="rect">
            <a:avLst/>
          </a:prstGeom>
          <a:noFill/>
        </p:spPr>
        <p:txBody>
          <a:bodyPr wrap="square" rtlCol="0">
            <a:spAutoFit/>
          </a:bodyPr>
          <a:lstStyle/>
          <a:p>
            <a:pPr algn="ctr"/>
            <a:r>
              <a:rPr lang="en-US" b="1" dirty="0">
                <a:solidFill>
                  <a:schemeClr val="bg1"/>
                </a:solidFill>
                <a:latin typeface="Calibri" panose="020F0502020204030204" pitchFamily="34" charset="0"/>
                <a:cs typeface="Calibri" panose="020F0502020204030204" pitchFamily="34" charset="0"/>
              </a:rPr>
              <a:t>National Federation of State High School Associations</a:t>
            </a:r>
          </a:p>
        </p:txBody>
      </p:sp>
      <p:grpSp>
        <p:nvGrpSpPr>
          <p:cNvPr id="11" name="Group 10">
            <a:extLst>
              <a:ext uri="{FF2B5EF4-FFF2-40B4-BE49-F238E27FC236}">
                <a16:creationId xmlns:a16="http://schemas.microsoft.com/office/drawing/2014/main" id="{34CD4DE8-1EB6-5346-3383-8707A51C126F}"/>
              </a:ext>
            </a:extLst>
          </p:cNvPr>
          <p:cNvGrpSpPr/>
          <p:nvPr userDrawn="1"/>
        </p:nvGrpSpPr>
        <p:grpSpPr>
          <a:xfrm>
            <a:off x="1717750" y="5646396"/>
            <a:ext cx="9144000" cy="371345"/>
            <a:chOff x="1524000" y="5646396"/>
            <a:chExt cx="9144000" cy="371345"/>
          </a:xfrm>
        </p:grpSpPr>
        <p:sp>
          <p:nvSpPr>
            <p:cNvPr id="4" name="TextBox 3">
              <a:extLst>
                <a:ext uri="{FF2B5EF4-FFF2-40B4-BE49-F238E27FC236}">
                  <a16:creationId xmlns:a16="http://schemas.microsoft.com/office/drawing/2014/main" id="{E3AF79CA-D0BD-24BD-0E32-404A245DDF69}"/>
                </a:ext>
              </a:extLst>
            </p:cNvPr>
            <p:cNvSpPr txBox="1">
              <a:spLocks noGrp="1" noRot="1" noMove="1" noResize="1" noEditPoints="1" noAdjustHandles="1" noChangeArrowheads="1" noChangeShapeType="1"/>
            </p:cNvSpPr>
            <p:nvPr userDrawn="1"/>
          </p:nvSpPr>
          <p:spPr>
            <a:xfrm>
              <a:off x="1524000" y="5646396"/>
              <a:ext cx="9144000" cy="369332"/>
            </a:xfrm>
            <a:prstGeom prst="rect">
              <a:avLst/>
            </a:prstGeom>
            <a:noFill/>
          </p:spPr>
          <p:txBody>
            <a:bodyPr wrap="square" rtlCol="0">
              <a:spAutoFit/>
            </a:bodyPr>
            <a:lstStyle/>
            <a:p>
              <a:pPr algn="ctr"/>
              <a:r>
                <a:rPr lang="en-US" b="0" dirty="0">
                  <a:solidFill>
                    <a:schemeClr val="bg1"/>
                  </a:solidFill>
                  <a:latin typeface="Calibri" panose="020F0502020204030204" pitchFamily="34" charset="0"/>
                  <a:cs typeface="Calibri" panose="020F0502020204030204" pitchFamily="34" charset="0"/>
                </a:rPr>
                <a:t>@NFHS1920		@</a:t>
              </a:r>
              <a:r>
                <a:rPr lang="en-US" b="0" dirty="0" err="1">
                  <a:solidFill>
                    <a:schemeClr val="bg1"/>
                  </a:solidFill>
                  <a:latin typeface="Calibri" panose="020F0502020204030204" pitchFamily="34" charset="0"/>
                  <a:cs typeface="Calibri" panose="020F0502020204030204" pitchFamily="34" charset="0"/>
                </a:rPr>
                <a:t>NFHS_org</a:t>
              </a:r>
              <a:endParaRPr lang="en-US" b="0" dirty="0">
                <a:solidFill>
                  <a:schemeClr val="bg1"/>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F3157171-99F1-CBAA-C17D-0AD9D4B9BB74}"/>
                </a:ext>
              </a:extLst>
            </p:cNvPr>
            <p:cNvPicPr>
              <a:picLocks noChangeAspect="1"/>
            </p:cNvPicPr>
            <p:nvPr userDrawn="1"/>
          </p:nvPicPr>
          <p:blipFill>
            <a:blip r:embed="rId4"/>
            <a:stretch>
              <a:fillRect/>
            </a:stretch>
          </p:blipFill>
          <p:spPr>
            <a:xfrm>
              <a:off x="3686113" y="5646396"/>
              <a:ext cx="371345" cy="371345"/>
            </a:xfrm>
            <a:prstGeom prst="rect">
              <a:avLst/>
            </a:prstGeom>
          </p:spPr>
        </p:pic>
        <p:pic>
          <p:nvPicPr>
            <p:cNvPr id="9" name="Picture 8">
              <a:extLst>
                <a:ext uri="{FF2B5EF4-FFF2-40B4-BE49-F238E27FC236}">
                  <a16:creationId xmlns:a16="http://schemas.microsoft.com/office/drawing/2014/main" id="{1D196C8A-E733-4202-AF23-672634CE9C4A}"/>
                </a:ext>
              </a:extLst>
            </p:cNvPr>
            <p:cNvPicPr>
              <a:picLocks noChangeAspect="1"/>
            </p:cNvPicPr>
            <p:nvPr userDrawn="1"/>
          </p:nvPicPr>
          <p:blipFill>
            <a:blip r:embed="rId5"/>
            <a:stretch>
              <a:fillRect/>
            </a:stretch>
          </p:blipFill>
          <p:spPr>
            <a:xfrm>
              <a:off x="5997144" y="5646396"/>
              <a:ext cx="371345" cy="371345"/>
            </a:xfrm>
            <a:prstGeom prst="rect">
              <a:avLst/>
            </a:prstGeom>
          </p:spPr>
        </p:pic>
        <p:pic>
          <p:nvPicPr>
            <p:cNvPr id="10" name="Picture 9">
              <a:extLst>
                <a:ext uri="{FF2B5EF4-FFF2-40B4-BE49-F238E27FC236}">
                  <a16:creationId xmlns:a16="http://schemas.microsoft.com/office/drawing/2014/main" id="{13FEC574-B3C7-1565-2ADE-C95139ADFD9A}"/>
                </a:ext>
              </a:extLst>
            </p:cNvPr>
            <p:cNvPicPr>
              <a:picLocks noChangeAspect="1"/>
            </p:cNvPicPr>
            <p:nvPr userDrawn="1"/>
          </p:nvPicPr>
          <p:blipFill>
            <a:blip r:embed="rId6"/>
            <a:stretch>
              <a:fillRect/>
            </a:stretch>
          </p:blipFill>
          <p:spPr>
            <a:xfrm>
              <a:off x="6430274" y="5646396"/>
              <a:ext cx="370703" cy="370703"/>
            </a:xfrm>
            <a:prstGeom prst="rect">
              <a:avLst/>
            </a:prstGeom>
          </p:spPr>
        </p:pic>
      </p:grpSp>
    </p:spTree>
    <p:extLst>
      <p:ext uri="{BB962C8B-B14F-4D97-AF65-F5344CB8AC3E}">
        <p14:creationId xmlns:p14="http://schemas.microsoft.com/office/powerpoint/2010/main" val="18955571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5AC8F2-44D6-E579-1182-F705F2E8BD6D}"/>
              </a:ext>
            </a:extLst>
          </p:cNvPr>
          <p:cNvSpPr/>
          <p:nvPr userDrawn="1"/>
        </p:nvSpPr>
        <p:spPr>
          <a:xfrm>
            <a:off x="1" y="6148256"/>
            <a:ext cx="12191999" cy="7391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872E9CF-8AE9-5255-4316-349012503E9B}"/>
              </a:ext>
            </a:extLst>
          </p:cNvPr>
          <p:cNvPicPr>
            <a:picLocks noGrp="1" noRot="1" noChangeAspect="1" noMove="1" noResize="1" noEditPoints="1" noAdjustHandles="1" noChangeArrowheads="1" noChangeShapeType="1" noCrop="1"/>
          </p:cNvPicPr>
          <p:nvPr userDrawn="1"/>
        </p:nvPicPr>
        <p:blipFill>
          <a:blip r:embed="rId3"/>
          <a:srcRect/>
          <a:stretch/>
        </p:blipFill>
        <p:spPr>
          <a:xfrm>
            <a:off x="9724767" y="340170"/>
            <a:ext cx="2203628" cy="1065862"/>
          </a:xfrm>
          <a:prstGeom prst="rect">
            <a:avLst/>
          </a:prstGeom>
        </p:spPr>
      </p:pic>
      <p:sp>
        <p:nvSpPr>
          <p:cNvPr id="6" name="Title 1">
            <a:extLst>
              <a:ext uri="{FF2B5EF4-FFF2-40B4-BE49-F238E27FC236}">
                <a16:creationId xmlns:a16="http://schemas.microsoft.com/office/drawing/2014/main" id="{D1209A9B-74A4-F114-8811-EFAA10BA8B32}"/>
              </a:ext>
            </a:extLst>
          </p:cNvPr>
          <p:cNvSpPr>
            <a:spLocks noGrp="1"/>
          </p:cNvSpPr>
          <p:nvPr>
            <p:ph type="ctrTitle" hasCustomPrompt="1"/>
          </p:nvPr>
        </p:nvSpPr>
        <p:spPr>
          <a:xfrm>
            <a:off x="5049470" y="2656795"/>
            <a:ext cx="6878924" cy="2387600"/>
          </a:xfrm>
        </p:spPr>
        <p:txBody>
          <a:bodyPr anchor="b">
            <a:normAutofit/>
          </a:bodyPr>
          <a:lstStyle>
            <a:lvl1pPr algn="l">
              <a:lnSpc>
                <a:spcPct val="70000"/>
              </a:lnSpc>
              <a:defRPr sz="7200" b="1" i="0">
                <a:solidFill>
                  <a:schemeClr val="bg1"/>
                </a:solidFill>
                <a:latin typeface="Calibri" panose="020F0502020204030204" pitchFamily="34" charset="0"/>
                <a:cs typeface="Calibri" panose="020F0502020204030204" pitchFamily="34" charset="0"/>
              </a:defRPr>
            </a:lvl1pPr>
          </a:lstStyle>
          <a:p>
            <a:r>
              <a:rPr lang="en-US" dirty="0"/>
              <a:t>Title Goes Here</a:t>
            </a:r>
          </a:p>
        </p:txBody>
      </p:sp>
      <p:sp>
        <p:nvSpPr>
          <p:cNvPr id="7" name="Subtitle 2">
            <a:extLst>
              <a:ext uri="{FF2B5EF4-FFF2-40B4-BE49-F238E27FC236}">
                <a16:creationId xmlns:a16="http://schemas.microsoft.com/office/drawing/2014/main" id="{89EEE7A8-0736-F53C-7D39-E9CDF13C67D6}"/>
              </a:ext>
            </a:extLst>
          </p:cNvPr>
          <p:cNvSpPr>
            <a:spLocks noGrp="1"/>
          </p:cNvSpPr>
          <p:nvPr>
            <p:ph type="subTitle" idx="1" hasCustomPrompt="1"/>
          </p:nvPr>
        </p:nvSpPr>
        <p:spPr>
          <a:xfrm>
            <a:off x="5049470" y="5136470"/>
            <a:ext cx="6878924" cy="944290"/>
          </a:xfrm>
        </p:spPr>
        <p:txBody>
          <a:bodyPr/>
          <a:lstStyle>
            <a:lvl1pPr marL="0" indent="0" algn="l">
              <a:lnSpc>
                <a:spcPct val="70000"/>
              </a:lnSpc>
              <a:buNone/>
              <a:defRPr sz="24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Goes Here</a:t>
            </a:r>
          </a:p>
        </p:txBody>
      </p:sp>
      <p:sp>
        <p:nvSpPr>
          <p:cNvPr id="2" name="Picture Placeholder 6">
            <a:extLst>
              <a:ext uri="{FF2B5EF4-FFF2-40B4-BE49-F238E27FC236}">
                <a16:creationId xmlns:a16="http://schemas.microsoft.com/office/drawing/2014/main" id="{3D717936-7449-F3C2-8751-5155403673AB}"/>
              </a:ext>
            </a:extLst>
          </p:cNvPr>
          <p:cNvSpPr>
            <a:spLocks noGrp="1"/>
          </p:cNvSpPr>
          <p:nvPr>
            <p:ph type="pic" sz="quarter" idx="10"/>
          </p:nvPr>
        </p:nvSpPr>
        <p:spPr>
          <a:xfrm>
            <a:off x="1" y="0"/>
            <a:ext cx="4850216" cy="6148256"/>
          </a:xfrm>
          <a:ln w="19050">
            <a:solidFill>
              <a:schemeClr val="bg1"/>
            </a:solidFill>
          </a:ln>
        </p:spPr>
        <p:txBody>
          <a:bodyPr/>
          <a:lstStyle>
            <a:lvl1pPr marL="0" indent="0">
              <a:buNone/>
              <a:defRPr/>
            </a:lvl1pPr>
          </a:lstStyle>
          <a:p>
            <a:endParaRPr lang="en-US" dirty="0"/>
          </a:p>
        </p:txBody>
      </p:sp>
      <p:sp>
        <p:nvSpPr>
          <p:cNvPr id="4" name="Rectangle 1">
            <a:extLst>
              <a:ext uri="{FF2B5EF4-FFF2-40B4-BE49-F238E27FC236}">
                <a16:creationId xmlns:a16="http://schemas.microsoft.com/office/drawing/2014/main" id="{24288B0B-9ADA-96E5-6966-0048A45664CC}"/>
              </a:ext>
            </a:extLst>
          </p:cNvPr>
          <p:cNvSpPr>
            <a:spLocks noChangeArrowheads="1"/>
          </p:cNvSpPr>
          <p:nvPr userDrawn="1"/>
        </p:nvSpPr>
        <p:spPr bwMode="auto">
          <a:xfrm>
            <a:off x="5049470" y="6225442"/>
            <a:ext cx="687892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2025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4"/>
              </a:rPr>
              <a:t>dwhitfield@nfhs.org</a:t>
            </a:r>
            <a:r>
              <a:rPr lang="en-US" sz="800" dirty="0">
                <a:effectLst/>
                <a:latin typeface="Calibri" panose="020F0502020204030204" pitchFamily="34" charset="0"/>
                <a:ea typeface="Calibri" panose="020F0502020204030204" pitchFamily="34" charset="0"/>
              </a:rPr>
              <a:t> with requests.</a:t>
            </a:r>
          </a:p>
        </p:txBody>
      </p:sp>
    </p:spTree>
    <p:extLst>
      <p:ext uri="{BB962C8B-B14F-4D97-AF65-F5344CB8AC3E}">
        <p14:creationId xmlns:p14="http://schemas.microsoft.com/office/powerpoint/2010/main" val="22041778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10864-8B5F-C930-C8ED-0AB1041C17E9}"/>
              </a:ext>
            </a:extLst>
          </p:cNvPr>
          <p:cNvSpPr>
            <a:spLocks noGrp="1"/>
          </p:cNvSpPr>
          <p:nvPr>
            <p:ph type="title" hasCustomPrompt="1"/>
          </p:nvPr>
        </p:nvSpPr>
        <p:spPr>
          <a:xfrm>
            <a:off x="1995530" y="2137719"/>
            <a:ext cx="8200939" cy="2111332"/>
          </a:xfrm>
        </p:spPr>
        <p:txBody>
          <a:bodyPr anchor="ctr">
            <a:normAutofit/>
          </a:bodyPr>
          <a:lstStyle>
            <a:lvl1pPr>
              <a:defRPr sz="5400" b="1">
                <a:solidFill>
                  <a:srgbClr val="EA1F45"/>
                </a:solidFill>
                <a:latin typeface="Calibri" panose="020F0502020204030204" pitchFamily="34" charset="0"/>
                <a:cs typeface="Calibri" panose="020F0502020204030204" pitchFamily="34" charset="0"/>
              </a:defRPr>
            </a:lvl1pPr>
          </a:lstStyle>
          <a:p>
            <a:r>
              <a:rPr lang="en-US" dirty="0"/>
              <a:t>Section Header Goes Here</a:t>
            </a:r>
          </a:p>
        </p:txBody>
      </p:sp>
      <p:pic>
        <p:nvPicPr>
          <p:cNvPr id="4" name="Picture 3">
            <a:extLst>
              <a:ext uri="{FF2B5EF4-FFF2-40B4-BE49-F238E27FC236}">
                <a16:creationId xmlns:a16="http://schemas.microsoft.com/office/drawing/2014/main" id="{273F3D68-6330-96A1-272E-80D3C14EC520}"/>
              </a:ext>
            </a:extLst>
          </p:cNvPr>
          <p:cNvPicPr/>
          <p:nvPr userDrawn="1"/>
        </p:nvPicPr>
        <p:blipFill>
          <a:blip r:embed="rId3"/>
          <a:srcRect/>
          <a:stretch/>
        </p:blipFill>
        <p:spPr>
          <a:xfrm>
            <a:off x="9724767" y="340170"/>
            <a:ext cx="2203627" cy="1065862"/>
          </a:xfrm>
          <a:prstGeom prst="rect">
            <a:avLst/>
          </a:prstGeom>
        </p:spPr>
      </p:pic>
      <p:sp>
        <p:nvSpPr>
          <p:cNvPr id="6" name="Slide Number Placeholder 11">
            <a:extLst>
              <a:ext uri="{FF2B5EF4-FFF2-40B4-BE49-F238E27FC236}">
                <a16:creationId xmlns:a16="http://schemas.microsoft.com/office/drawing/2014/main" id="{1428EA12-63C6-4622-C5A1-527AF3BAE74C}"/>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23205919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10864-8B5F-C930-C8ED-0AB1041C17E9}"/>
              </a:ext>
            </a:extLst>
          </p:cNvPr>
          <p:cNvSpPr>
            <a:spLocks noGrp="1"/>
          </p:cNvSpPr>
          <p:nvPr>
            <p:ph type="title" hasCustomPrompt="1"/>
          </p:nvPr>
        </p:nvSpPr>
        <p:spPr>
          <a:xfrm>
            <a:off x="1995530" y="2137719"/>
            <a:ext cx="8200939" cy="2111332"/>
          </a:xfrm>
        </p:spPr>
        <p:txBody>
          <a:bodyPr anchor="ctr">
            <a:normAutofit/>
          </a:bodyPr>
          <a:lstStyle>
            <a:lvl1pPr>
              <a:defRPr sz="5400" b="1">
                <a:solidFill>
                  <a:srgbClr val="EA1F45"/>
                </a:solidFill>
                <a:latin typeface="Calibri" panose="020F0502020204030204" pitchFamily="34" charset="0"/>
                <a:cs typeface="Calibri" panose="020F0502020204030204" pitchFamily="34" charset="0"/>
              </a:defRPr>
            </a:lvl1pPr>
          </a:lstStyle>
          <a:p>
            <a:r>
              <a:rPr lang="en-US" dirty="0"/>
              <a:t>Section Header Goes Here</a:t>
            </a:r>
          </a:p>
        </p:txBody>
      </p:sp>
      <p:sp>
        <p:nvSpPr>
          <p:cNvPr id="6" name="Slide Number Placeholder 11">
            <a:extLst>
              <a:ext uri="{FF2B5EF4-FFF2-40B4-BE49-F238E27FC236}">
                <a16:creationId xmlns:a16="http://schemas.microsoft.com/office/drawing/2014/main" id="{1428EA12-63C6-4622-C5A1-527AF3BAE74C}"/>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37047074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19769852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_Title and Content Without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33774033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6276297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ommittee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3" name="Picture Placeholder 7">
            <a:extLst>
              <a:ext uri="{FF2B5EF4-FFF2-40B4-BE49-F238E27FC236}">
                <a16:creationId xmlns:a16="http://schemas.microsoft.com/office/drawing/2014/main" id="{B47B10A9-D772-C30A-05D0-8A9CA7CB708D}"/>
              </a:ext>
            </a:extLst>
          </p:cNvPr>
          <p:cNvSpPr>
            <a:spLocks noGrp="1"/>
          </p:cNvSpPr>
          <p:nvPr>
            <p:ph type="pic" sz="quarter" idx="14"/>
          </p:nvPr>
        </p:nvSpPr>
        <p:spPr>
          <a:xfrm>
            <a:off x="838200" y="2061098"/>
            <a:ext cx="1051560" cy="1234440"/>
          </a:xfrm>
        </p:spPr>
        <p:txBody>
          <a:bodyPr/>
          <a:lstStyle>
            <a:lvl1pPr>
              <a:defRPr sz="1000"/>
            </a:lvl1pPr>
          </a:lstStyle>
          <a:p>
            <a:r>
              <a:rPr lang="en-US" dirty="0"/>
              <a:t>Click icon to add picture</a:t>
            </a:r>
          </a:p>
        </p:txBody>
      </p:sp>
      <p:sp>
        <p:nvSpPr>
          <p:cNvPr id="4" name="Picture Placeholder 7">
            <a:extLst>
              <a:ext uri="{FF2B5EF4-FFF2-40B4-BE49-F238E27FC236}">
                <a16:creationId xmlns:a16="http://schemas.microsoft.com/office/drawing/2014/main" id="{51712DA8-26D3-7485-9995-485CA0759064}"/>
              </a:ext>
            </a:extLst>
          </p:cNvPr>
          <p:cNvSpPr>
            <a:spLocks noGrp="1"/>
          </p:cNvSpPr>
          <p:nvPr>
            <p:ph type="pic" sz="quarter" idx="15"/>
          </p:nvPr>
        </p:nvSpPr>
        <p:spPr>
          <a:xfrm>
            <a:off x="2005484" y="2059879"/>
            <a:ext cx="1051560" cy="1234440"/>
          </a:xfrm>
        </p:spPr>
        <p:txBody>
          <a:bodyPr/>
          <a:lstStyle>
            <a:lvl1pPr>
              <a:defRPr sz="1000"/>
            </a:lvl1pPr>
          </a:lstStyle>
          <a:p>
            <a:r>
              <a:rPr lang="en-US"/>
              <a:t>Click icon to add picture</a:t>
            </a:r>
            <a:endParaRPr lang="en-US" dirty="0"/>
          </a:p>
        </p:txBody>
      </p:sp>
      <p:sp>
        <p:nvSpPr>
          <p:cNvPr id="5" name="Picture Placeholder 7">
            <a:extLst>
              <a:ext uri="{FF2B5EF4-FFF2-40B4-BE49-F238E27FC236}">
                <a16:creationId xmlns:a16="http://schemas.microsoft.com/office/drawing/2014/main" id="{4BD6A56D-DCEC-ADEB-5A02-7DAABB7EA51E}"/>
              </a:ext>
            </a:extLst>
          </p:cNvPr>
          <p:cNvSpPr>
            <a:spLocks noGrp="1"/>
          </p:cNvSpPr>
          <p:nvPr>
            <p:ph type="pic" sz="quarter" idx="16"/>
          </p:nvPr>
        </p:nvSpPr>
        <p:spPr>
          <a:xfrm>
            <a:off x="3172610" y="2059879"/>
            <a:ext cx="1051560" cy="1234440"/>
          </a:xfrm>
        </p:spPr>
        <p:txBody>
          <a:bodyPr/>
          <a:lstStyle>
            <a:lvl1pPr>
              <a:defRPr sz="1000"/>
            </a:lvl1pPr>
          </a:lstStyle>
          <a:p>
            <a:r>
              <a:rPr lang="en-US"/>
              <a:t>Click icon to add picture</a:t>
            </a:r>
            <a:endParaRPr lang="en-US" dirty="0"/>
          </a:p>
        </p:txBody>
      </p:sp>
      <p:sp>
        <p:nvSpPr>
          <p:cNvPr id="6" name="Picture Placeholder 7">
            <a:extLst>
              <a:ext uri="{FF2B5EF4-FFF2-40B4-BE49-F238E27FC236}">
                <a16:creationId xmlns:a16="http://schemas.microsoft.com/office/drawing/2014/main" id="{643334F8-9E6D-A3CA-7D78-F764EF7A7CD2}"/>
              </a:ext>
            </a:extLst>
          </p:cNvPr>
          <p:cNvSpPr>
            <a:spLocks noGrp="1"/>
          </p:cNvSpPr>
          <p:nvPr>
            <p:ph type="pic" sz="quarter" idx="17"/>
          </p:nvPr>
        </p:nvSpPr>
        <p:spPr>
          <a:xfrm>
            <a:off x="4339736" y="2059879"/>
            <a:ext cx="1051560" cy="1234440"/>
          </a:xfrm>
        </p:spPr>
        <p:txBody>
          <a:bodyPr/>
          <a:lstStyle>
            <a:lvl1pPr>
              <a:defRPr sz="1000"/>
            </a:lvl1pPr>
          </a:lstStyle>
          <a:p>
            <a:r>
              <a:rPr lang="en-US"/>
              <a:t>Click icon to add picture</a:t>
            </a:r>
            <a:endParaRPr lang="en-US" dirty="0"/>
          </a:p>
        </p:txBody>
      </p:sp>
      <p:sp>
        <p:nvSpPr>
          <p:cNvPr id="9" name="Picture Placeholder 7">
            <a:extLst>
              <a:ext uri="{FF2B5EF4-FFF2-40B4-BE49-F238E27FC236}">
                <a16:creationId xmlns:a16="http://schemas.microsoft.com/office/drawing/2014/main" id="{49FB97AD-48FA-F7FA-A620-EA1FF15A59BC}"/>
              </a:ext>
            </a:extLst>
          </p:cNvPr>
          <p:cNvSpPr>
            <a:spLocks noGrp="1"/>
          </p:cNvSpPr>
          <p:nvPr>
            <p:ph type="pic" sz="quarter" idx="18"/>
          </p:nvPr>
        </p:nvSpPr>
        <p:spPr>
          <a:xfrm>
            <a:off x="5500782" y="2059879"/>
            <a:ext cx="1051560" cy="1234440"/>
          </a:xfrm>
        </p:spPr>
        <p:txBody>
          <a:bodyPr/>
          <a:lstStyle>
            <a:lvl1pPr>
              <a:defRPr sz="1000"/>
            </a:lvl1pPr>
          </a:lstStyle>
          <a:p>
            <a:r>
              <a:rPr lang="en-US"/>
              <a:t>Click icon to add picture</a:t>
            </a:r>
            <a:endParaRPr lang="en-US" dirty="0"/>
          </a:p>
        </p:txBody>
      </p:sp>
      <p:sp>
        <p:nvSpPr>
          <p:cNvPr id="10" name="Picture Placeholder 7">
            <a:extLst>
              <a:ext uri="{FF2B5EF4-FFF2-40B4-BE49-F238E27FC236}">
                <a16:creationId xmlns:a16="http://schemas.microsoft.com/office/drawing/2014/main" id="{12B1F581-B38C-6A7D-0D25-F8A7C8982CC1}"/>
              </a:ext>
            </a:extLst>
          </p:cNvPr>
          <p:cNvSpPr>
            <a:spLocks noGrp="1"/>
          </p:cNvSpPr>
          <p:nvPr>
            <p:ph type="pic" sz="quarter" idx="19"/>
          </p:nvPr>
        </p:nvSpPr>
        <p:spPr>
          <a:xfrm>
            <a:off x="6661828" y="2055857"/>
            <a:ext cx="1051560" cy="1234440"/>
          </a:xfrm>
        </p:spPr>
        <p:txBody>
          <a:bodyPr/>
          <a:lstStyle>
            <a:lvl1pPr>
              <a:defRPr sz="1000"/>
            </a:lvl1pPr>
          </a:lstStyle>
          <a:p>
            <a:r>
              <a:rPr lang="en-US"/>
              <a:t>Click icon to add picture</a:t>
            </a:r>
            <a:endParaRPr lang="en-US" dirty="0"/>
          </a:p>
        </p:txBody>
      </p:sp>
      <p:sp>
        <p:nvSpPr>
          <p:cNvPr id="11" name="Picture Placeholder 7">
            <a:extLst>
              <a:ext uri="{FF2B5EF4-FFF2-40B4-BE49-F238E27FC236}">
                <a16:creationId xmlns:a16="http://schemas.microsoft.com/office/drawing/2014/main" id="{FF78B9CE-EE19-C163-A774-B4D17988B354}"/>
              </a:ext>
            </a:extLst>
          </p:cNvPr>
          <p:cNvSpPr>
            <a:spLocks noGrp="1"/>
          </p:cNvSpPr>
          <p:nvPr>
            <p:ph type="pic" sz="quarter" idx="20"/>
          </p:nvPr>
        </p:nvSpPr>
        <p:spPr>
          <a:xfrm>
            <a:off x="7828956" y="2059879"/>
            <a:ext cx="1051560" cy="1234440"/>
          </a:xfrm>
        </p:spPr>
        <p:txBody>
          <a:bodyPr/>
          <a:lstStyle>
            <a:lvl1pPr>
              <a:defRPr sz="1000"/>
            </a:lvl1pPr>
          </a:lstStyle>
          <a:p>
            <a:r>
              <a:rPr lang="en-US"/>
              <a:t>Click icon to add picture</a:t>
            </a:r>
            <a:endParaRPr lang="en-US" dirty="0"/>
          </a:p>
        </p:txBody>
      </p:sp>
      <p:sp>
        <p:nvSpPr>
          <p:cNvPr id="12" name="Picture Placeholder 7">
            <a:extLst>
              <a:ext uri="{FF2B5EF4-FFF2-40B4-BE49-F238E27FC236}">
                <a16:creationId xmlns:a16="http://schemas.microsoft.com/office/drawing/2014/main" id="{53C818A4-C163-A1B0-B993-EE17255188D0}"/>
              </a:ext>
            </a:extLst>
          </p:cNvPr>
          <p:cNvSpPr>
            <a:spLocks noGrp="1"/>
          </p:cNvSpPr>
          <p:nvPr>
            <p:ph type="pic" sz="quarter" idx="21"/>
          </p:nvPr>
        </p:nvSpPr>
        <p:spPr>
          <a:xfrm>
            <a:off x="9010708" y="2055857"/>
            <a:ext cx="1051560" cy="1234440"/>
          </a:xfrm>
        </p:spPr>
        <p:txBody>
          <a:bodyPr/>
          <a:lstStyle>
            <a:lvl1pPr>
              <a:defRPr sz="1000"/>
            </a:lvl1pPr>
          </a:lstStyle>
          <a:p>
            <a:r>
              <a:rPr lang="en-US" dirty="0"/>
              <a:t>Click icon to add picture</a:t>
            </a:r>
          </a:p>
        </p:txBody>
      </p:sp>
      <p:sp>
        <p:nvSpPr>
          <p:cNvPr id="13" name="Text Placeholder 42">
            <a:extLst>
              <a:ext uri="{FF2B5EF4-FFF2-40B4-BE49-F238E27FC236}">
                <a16:creationId xmlns:a16="http://schemas.microsoft.com/office/drawing/2014/main" id="{7062B854-B92D-089D-B57F-637BC625CCDB}"/>
              </a:ext>
            </a:extLst>
          </p:cNvPr>
          <p:cNvSpPr>
            <a:spLocks noGrp="1"/>
          </p:cNvSpPr>
          <p:nvPr>
            <p:ph type="body" sz="quarter" idx="22" hasCustomPrompt="1"/>
          </p:nvPr>
        </p:nvSpPr>
        <p:spPr>
          <a:xfrm>
            <a:off x="838835" y="3333094"/>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4" name="Text Placeholder 42">
            <a:extLst>
              <a:ext uri="{FF2B5EF4-FFF2-40B4-BE49-F238E27FC236}">
                <a16:creationId xmlns:a16="http://schemas.microsoft.com/office/drawing/2014/main" id="{ED4A3FD9-1A06-959F-DB1D-FAC4254A1356}"/>
              </a:ext>
            </a:extLst>
          </p:cNvPr>
          <p:cNvSpPr>
            <a:spLocks noGrp="1"/>
          </p:cNvSpPr>
          <p:nvPr>
            <p:ph type="body" sz="quarter" idx="23" hasCustomPrompt="1"/>
          </p:nvPr>
        </p:nvSpPr>
        <p:spPr>
          <a:xfrm>
            <a:off x="2005484" y="3330614"/>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5" name="Text Placeholder 42">
            <a:extLst>
              <a:ext uri="{FF2B5EF4-FFF2-40B4-BE49-F238E27FC236}">
                <a16:creationId xmlns:a16="http://schemas.microsoft.com/office/drawing/2014/main" id="{717DE9F3-D6DA-E27A-0E63-8A0F9EACC493}"/>
              </a:ext>
            </a:extLst>
          </p:cNvPr>
          <p:cNvSpPr>
            <a:spLocks noGrp="1"/>
          </p:cNvSpPr>
          <p:nvPr>
            <p:ph type="body" sz="quarter" idx="24" hasCustomPrompt="1"/>
          </p:nvPr>
        </p:nvSpPr>
        <p:spPr>
          <a:xfrm>
            <a:off x="3176725" y="3330614"/>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6" name="Text Placeholder 42">
            <a:extLst>
              <a:ext uri="{FF2B5EF4-FFF2-40B4-BE49-F238E27FC236}">
                <a16:creationId xmlns:a16="http://schemas.microsoft.com/office/drawing/2014/main" id="{218C3D29-D87D-8495-2761-FA6479154664}"/>
              </a:ext>
            </a:extLst>
          </p:cNvPr>
          <p:cNvSpPr>
            <a:spLocks noGrp="1"/>
          </p:cNvSpPr>
          <p:nvPr>
            <p:ph type="body" sz="quarter" idx="25" hasCustomPrompt="1"/>
          </p:nvPr>
        </p:nvSpPr>
        <p:spPr>
          <a:xfrm>
            <a:off x="4340371" y="3330614"/>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7" name="Text Placeholder 42">
            <a:extLst>
              <a:ext uri="{FF2B5EF4-FFF2-40B4-BE49-F238E27FC236}">
                <a16:creationId xmlns:a16="http://schemas.microsoft.com/office/drawing/2014/main" id="{AA73FFB8-4A87-526F-D013-D67B6BB69ED8}"/>
              </a:ext>
            </a:extLst>
          </p:cNvPr>
          <p:cNvSpPr>
            <a:spLocks noGrp="1"/>
          </p:cNvSpPr>
          <p:nvPr>
            <p:ph type="body" sz="quarter" idx="26" hasCustomPrompt="1"/>
          </p:nvPr>
        </p:nvSpPr>
        <p:spPr>
          <a:xfrm>
            <a:off x="5500782" y="3330613"/>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8" name="Text Placeholder 42">
            <a:extLst>
              <a:ext uri="{FF2B5EF4-FFF2-40B4-BE49-F238E27FC236}">
                <a16:creationId xmlns:a16="http://schemas.microsoft.com/office/drawing/2014/main" id="{9C6C96AD-35CD-B538-384C-75E662D39B89}"/>
              </a:ext>
            </a:extLst>
          </p:cNvPr>
          <p:cNvSpPr>
            <a:spLocks noGrp="1"/>
          </p:cNvSpPr>
          <p:nvPr>
            <p:ph type="body" sz="quarter" idx="27" hasCustomPrompt="1"/>
          </p:nvPr>
        </p:nvSpPr>
        <p:spPr>
          <a:xfrm>
            <a:off x="6662463" y="3330613"/>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9" name="Text Placeholder 42">
            <a:extLst>
              <a:ext uri="{FF2B5EF4-FFF2-40B4-BE49-F238E27FC236}">
                <a16:creationId xmlns:a16="http://schemas.microsoft.com/office/drawing/2014/main" id="{67C7134B-69EF-A014-362E-7A0D5AFA5F65}"/>
              </a:ext>
            </a:extLst>
          </p:cNvPr>
          <p:cNvSpPr>
            <a:spLocks noGrp="1"/>
          </p:cNvSpPr>
          <p:nvPr>
            <p:ph type="body" sz="quarter" idx="28" hasCustomPrompt="1"/>
          </p:nvPr>
        </p:nvSpPr>
        <p:spPr>
          <a:xfrm>
            <a:off x="7832141" y="3330613"/>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0" name="Text Placeholder 42">
            <a:extLst>
              <a:ext uri="{FF2B5EF4-FFF2-40B4-BE49-F238E27FC236}">
                <a16:creationId xmlns:a16="http://schemas.microsoft.com/office/drawing/2014/main" id="{BDD49F52-B2D4-86A9-1203-2DF4E8734D8C}"/>
              </a:ext>
            </a:extLst>
          </p:cNvPr>
          <p:cNvSpPr>
            <a:spLocks noGrp="1"/>
          </p:cNvSpPr>
          <p:nvPr>
            <p:ph type="body" sz="quarter" idx="29" hasCustomPrompt="1"/>
          </p:nvPr>
        </p:nvSpPr>
        <p:spPr>
          <a:xfrm>
            <a:off x="9015844" y="3330613"/>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1" name="Picture Placeholder 7">
            <a:extLst>
              <a:ext uri="{FF2B5EF4-FFF2-40B4-BE49-F238E27FC236}">
                <a16:creationId xmlns:a16="http://schemas.microsoft.com/office/drawing/2014/main" id="{FADF90FD-4BC6-0382-8EF8-DECD5B230EBF}"/>
              </a:ext>
            </a:extLst>
          </p:cNvPr>
          <p:cNvSpPr>
            <a:spLocks noGrp="1"/>
          </p:cNvSpPr>
          <p:nvPr>
            <p:ph type="pic" sz="quarter" idx="30"/>
          </p:nvPr>
        </p:nvSpPr>
        <p:spPr>
          <a:xfrm>
            <a:off x="838200" y="4021752"/>
            <a:ext cx="1051560" cy="1234440"/>
          </a:xfrm>
        </p:spPr>
        <p:txBody>
          <a:bodyPr/>
          <a:lstStyle>
            <a:lvl1pPr>
              <a:defRPr sz="1000"/>
            </a:lvl1pPr>
          </a:lstStyle>
          <a:p>
            <a:r>
              <a:rPr lang="en-US"/>
              <a:t>Click icon to add picture</a:t>
            </a:r>
            <a:endParaRPr lang="en-US" dirty="0"/>
          </a:p>
        </p:txBody>
      </p:sp>
      <p:sp>
        <p:nvSpPr>
          <p:cNvPr id="22" name="Picture Placeholder 7">
            <a:extLst>
              <a:ext uri="{FF2B5EF4-FFF2-40B4-BE49-F238E27FC236}">
                <a16:creationId xmlns:a16="http://schemas.microsoft.com/office/drawing/2014/main" id="{001BA57C-CAC4-FE19-7606-A197C6944433}"/>
              </a:ext>
            </a:extLst>
          </p:cNvPr>
          <p:cNvSpPr>
            <a:spLocks noGrp="1"/>
          </p:cNvSpPr>
          <p:nvPr>
            <p:ph type="pic" sz="quarter" idx="31"/>
          </p:nvPr>
        </p:nvSpPr>
        <p:spPr>
          <a:xfrm>
            <a:off x="2005484" y="4020533"/>
            <a:ext cx="1051560" cy="1234440"/>
          </a:xfrm>
        </p:spPr>
        <p:txBody>
          <a:bodyPr/>
          <a:lstStyle>
            <a:lvl1pPr>
              <a:defRPr sz="1000"/>
            </a:lvl1pPr>
          </a:lstStyle>
          <a:p>
            <a:r>
              <a:rPr lang="en-US"/>
              <a:t>Click icon to add picture</a:t>
            </a:r>
            <a:endParaRPr lang="en-US" dirty="0"/>
          </a:p>
        </p:txBody>
      </p:sp>
      <p:sp>
        <p:nvSpPr>
          <p:cNvPr id="23" name="Picture Placeholder 7">
            <a:extLst>
              <a:ext uri="{FF2B5EF4-FFF2-40B4-BE49-F238E27FC236}">
                <a16:creationId xmlns:a16="http://schemas.microsoft.com/office/drawing/2014/main" id="{2C1A3DEE-0E4A-DA24-6C27-D8347A0AD23D}"/>
              </a:ext>
            </a:extLst>
          </p:cNvPr>
          <p:cNvSpPr>
            <a:spLocks noGrp="1"/>
          </p:cNvSpPr>
          <p:nvPr>
            <p:ph type="pic" sz="quarter" idx="32"/>
          </p:nvPr>
        </p:nvSpPr>
        <p:spPr>
          <a:xfrm>
            <a:off x="3172610" y="4020533"/>
            <a:ext cx="1051560" cy="1234440"/>
          </a:xfrm>
        </p:spPr>
        <p:txBody>
          <a:bodyPr/>
          <a:lstStyle>
            <a:lvl1pPr>
              <a:defRPr sz="1000"/>
            </a:lvl1pPr>
          </a:lstStyle>
          <a:p>
            <a:r>
              <a:rPr lang="en-US"/>
              <a:t>Click icon to add picture</a:t>
            </a:r>
            <a:endParaRPr lang="en-US" dirty="0"/>
          </a:p>
        </p:txBody>
      </p:sp>
      <p:sp>
        <p:nvSpPr>
          <p:cNvPr id="24" name="Picture Placeholder 7">
            <a:extLst>
              <a:ext uri="{FF2B5EF4-FFF2-40B4-BE49-F238E27FC236}">
                <a16:creationId xmlns:a16="http://schemas.microsoft.com/office/drawing/2014/main" id="{849B514F-7A81-03BA-402C-2C1181920464}"/>
              </a:ext>
            </a:extLst>
          </p:cNvPr>
          <p:cNvSpPr>
            <a:spLocks noGrp="1"/>
          </p:cNvSpPr>
          <p:nvPr>
            <p:ph type="pic" sz="quarter" idx="33"/>
          </p:nvPr>
        </p:nvSpPr>
        <p:spPr>
          <a:xfrm>
            <a:off x="4339736" y="4020533"/>
            <a:ext cx="1051560" cy="1234440"/>
          </a:xfrm>
        </p:spPr>
        <p:txBody>
          <a:bodyPr/>
          <a:lstStyle>
            <a:lvl1pPr>
              <a:defRPr sz="1000"/>
            </a:lvl1pPr>
          </a:lstStyle>
          <a:p>
            <a:r>
              <a:rPr lang="en-US"/>
              <a:t>Click icon to add picture</a:t>
            </a:r>
            <a:endParaRPr lang="en-US" dirty="0"/>
          </a:p>
        </p:txBody>
      </p:sp>
      <p:sp>
        <p:nvSpPr>
          <p:cNvPr id="25" name="Picture Placeholder 7">
            <a:extLst>
              <a:ext uri="{FF2B5EF4-FFF2-40B4-BE49-F238E27FC236}">
                <a16:creationId xmlns:a16="http://schemas.microsoft.com/office/drawing/2014/main" id="{6E42F88B-AD9A-A6BC-C785-714E08466FAE}"/>
              </a:ext>
            </a:extLst>
          </p:cNvPr>
          <p:cNvSpPr>
            <a:spLocks noGrp="1"/>
          </p:cNvSpPr>
          <p:nvPr>
            <p:ph type="pic" sz="quarter" idx="34"/>
          </p:nvPr>
        </p:nvSpPr>
        <p:spPr>
          <a:xfrm>
            <a:off x="5500782" y="4020533"/>
            <a:ext cx="1051560" cy="1234440"/>
          </a:xfrm>
        </p:spPr>
        <p:txBody>
          <a:bodyPr/>
          <a:lstStyle>
            <a:lvl1pPr>
              <a:defRPr sz="1000"/>
            </a:lvl1pPr>
          </a:lstStyle>
          <a:p>
            <a:r>
              <a:rPr lang="en-US"/>
              <a:t>Click icon to add picture</a:t>
            </a:r>
            <a:endParaRPr lang="en-US" dirty="0"/>
          </a:p>
        </p:txBody>
      </p:sp>
      <p:sp>
        <p:nvSpPr>
          <p:cNvPr id="26" name="Picture Placeholder 7">
            <a:extLst>
              <a:ext uri="{FF2B5EF4-FFF2-40B4-BE49-F238E27FC236}">
                <a16:creationId xmlns:a16="http://schemas.microsoft.com/office/drawing/2014/main" id="{DE6A077B-CD4E-A193-791B-F1E09F30FD99}"/>
              </a:ext>
            </a:extLst>
          </p:cNvPr>
          <p:cNvSpPr>
            <a:spLocks noGrp="1"/>
          </p:cNvSpPr>
          <p:nvPr>
            <p:ph type="pic" sz="quarter" idx="35"/>
          </p:nvPr>
        </p:nvSpPr>
        <p:spPr>
          <a:xfrm>
            <a:off x="6661828" y="4016511"/>
            <a:ext cx="1051560" cy="1234440"/>
          </a:xfrm>
        </p:spPr>
        <p:txBody>
          <a:bodyPr/>
          <a:lstStyle>
            <a:lvl1pPr>
              <a:defRPr sz="1000"/>
            </a:lvl1pPr>
          </a:lstStyle>
          <a:p>
            <a:r>
              <a:rPr lang="en-US"/>
              <a:t>Click icon to add picture</a:t>
            </a:r>
            <a:endParaRPr lang="en-US" dirty="0"/>
          </a:p>
        </p:txBody>
      </p:sp>
      <p:sp>
        <p:nvSpPr>
          <p:cNvPr id="27" name="Picture Placeholder 7">
            <a:extLst>
              <a:ext uri="{FF2B5EF4-FFF2-40B4-BE49-F238E27FC236}">
                <a16:creationId xmlns:a16="http://schemas.microsoft.com/office/drawing/2014/main" id="{1D8AA830-CE89-C0F8-652E-4AF0EC5EB77F}"/>
              </a:ext>
            </a:extLst>
          </p:cNvPr>
          <p:cNvSpPr>
            <a:spLocks noGrp="1"/>
          </p:cNvSpPr>
          <p:nvPr>
            <p:ph type="pic" sz="quarter" idx="36"/>
          </p:nvPr>
        </p:nvSpPr>
        <p:spPr>
          <a:xfrm>
            <a:off x="7828956" y="4020533"/>
            <a:ext cx="1051560" cy="1234440"/>
          </a:xfrm>
        </p:spPr>
        <p:txBody>
          <a:bodyPr/>
          <a:lstStyle>
            <a:lvl1pPr>
              <a:defRPr sz="1000"/>
            </a:lvl1pPr>
          </a:lstStyle>
          <a:p>
            <a:r>
              <a:rPr lang="en-US"/>
              <a:t>Click icon to add picture</a:t>
            </a:r>
            <a:endParaRPr lang="en-US" dirty="0"/>
          </a:p>
        </p:txBody>
      </p:sp>
      <p:sp>
        <p:nvSpPr>
          <p:cNvPr id="28" name="Picture Placeholder 7">
            <a:extLst>
              <a:ext uri="{FF2B5EF4-FFF2-40B4-BE49-F238E27FC236}">
                <a16:creationId xmlns:a16="http://schemas.microsoft.com/office/drawing/2014/main" id="{2845462D-8D77-A897-D7A7-19799B1FCE72}"/>
              </a:ext>
            </a:extLst>
          </p:cNvPr>
          <p:cNvSpPr>
            <a:spLocks noGrp="1"/>
          </p:cNvSpPr>
          <p:nvPr>
            <p:ph type="pic" sz="quarter" idx="37"/>
          </p:nvPr>
        </p:nvSpPr>
        <p:spPr>
          <a:xfrm>
            <a:off x="9010708" y="4016511"/>
            <a:ext cx="1051560" cy="1234440"/>
          </a:xfrm>
        </p:spPr>
        <p:txBody>
          <a:bodyPr/>
          <a:lstStyle>
            <a:lvl1pPr>
              <a:defRPr sz="1000"/>
            </a:lvl1pPr>
          </a:lstStyle>
          <a:p>
            <a:r>
              <a:rPr lang="en-US"/>
              <a:t>Click icon to add picture</a:t>
            </a:r>
            <a:endParaRPr lang="en-US" dirty="0"/>
          </a:p>
        </p:txBody>
      </p:sp>
      <p:sp>
        <p:nvSpPr>
          <p:cNvPr id="29" name="Text Placeholder 42">
            <a:extLst>
              <a:ext uri="{FF2B5EF4-FFF2-40B4-BE49-F238E27FC236}">
                <a16:creationId xmlns:a16="http://schemas.microsoft.com/office/drawing/2014/main" id="{5E7C90FE-E98F-CDBB-8A94-646BB323DA71}"/>
              </a:ext>
            </a:extLst>
          </p:cNvPr>
          <p:cNvSpPr>
            <a:spLocks noGrp="1"/>
          </p:cNvSpPr>
          <p:nvPr>
            <p:ph type="body" sz="quarter" idx="38" hasCustomPrompt="1"/>
          </p:nvPr>
        </p:nvSpPr>
        <p:spPr>
          <a:xfrm>
            <a:off x="838835" y="5293748"/>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0" name="Text Placeholder 42">
            <a:extLst>
              <a:ext uri="{FF2B5EF4-FFF2-40B4-BE49-F238E27FC236}">
                <a16:creationId xmlns:a16="http://schemas.microsoft.com/office/drawing/2014/main" id="{F65D4A0E-3E42-4673-F741-5D1053C7202F}"/>
              </a:ext>
            </a:extLst>
          </p:cNvPr>
          <p:cNvSpPr>
            <a:spLocks noGrp="1"/>
          </p:cNvSpPr>
          <p:nvPr>
            <p:ph type="body" sz="quarter" idx="39" hasCustomPrompt="1"/>
          </p:nvPr>
        </p:nvSpPr>
        <p:spPr>
          <a:xfrm>
            <a:off x="2005484" y="5291268"/>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1" name="Text Placeholder 42">
            <a:extLst>
              <a:ext uri="{FF2B5EF4-FFF2-40B4-BE49-F238E27FC236}">
                <a16:creationId xmlns:a16="http://schemas.microsoft.com/office/drawing/2014/main" id="{67D76B90-BDDB-A830-1E38-2744279B6F73}"/>
              </a:ext>
            </a:extLst>
          </p:cNvPr>
          <p:cNvSpPr>
            <a:spLocks noGrp="1"/>
          </p:cNvSpPr>
          <p:nvPr>
            <p:ph type="body" sz="quarter" idx="40" hasCustomPrompt="1"/>
          </p:nvPr>
        </p:nvSpPr>
        <p:spPr>
          <a:xfrm>
            <a:off x="3176725" y="5291268"/>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2" name="Text Placeholder 42">
            <a:extLst>
              <a:ext uri="{FF2B5EF4-FFF2-40B4-BE49-F238E27FC236}">
                <a16:creationId xmlns:a16="http://schemas.microsoft.com/office/drawing/2014/main" id="{FFAD4169-F9B4-82EE-29F2-9636561EB7C7}"/>
              </a:ext>
            </a:extLst>
          </p:cNvPr>
          <p:cNvSpPr>
            <a:spLocks noGrp="1"/>
          </p:cNvSpPr>
          <p:nvPr>
            <p:ph type="body" sz="quarter" idx="41" hasCustomPrompt="1"/>
          </p:nvPr>
        </p:nvSpPr>
        <p:spPr>
          <a:xfrm>
            <a:off x="4340371" y="5291268"/>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3" name="Text Placeholder 42">
            <a:extLst>
              <a:ext uri="{FF2B5EF4-FFF2-40B4-BE49-F238E27FC236}">
                <a16:creationId xmlns:a16="http://schemas.microsoft.com/office/drawing/2014/main" id="{EE40C75E-A32C-8DB4-663F-9DFB5BADD997}"/>
              </a:ext>
            </a:extLst>
          </p:cNvPr>
          <p:cNvSpPr>
            <a:spLocks noGrp="1"/>
          </p:cNvSpPr>
          <p:nvPr>
            <p:ph type="body" sz="quarter" idx="42" hasCustomPrompt="1"/>
          </p:nvPr>
        </p:nvSpPr>
        <p:spPr>
          <a:xfrm>
            <a:off x="5500782" y="5291267"/>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4" name="Text Placeholder 42">
            <a:extLst>
              <a:ext uri="{FF2B5EF4-FFF2-40B4-BE49-F238E27FC236}">
                <a16:creationId xmlns:a16="http://schemas.microsoft.com/office/drawing/2014/main" id="{35FC8BA3-B94F-9AFD-AB4D-A23E83A7E14E}"/>
              </a:ext>
            </a:extLst>
          </p:cNvPr>
          <p:cNvSpPr>
            <a:spLocks noGrp="1"/>
          </p:cNvSpPr>
          <p:nvPr>
            <p:ph type="body" sz="quarter" idx="43" hasCustomPrompt="1"/>
          </p:nvPr>
        </p:nvSpPr>
        <p:spPr>
          <a:xfrm>
            <a:off x="6662463" y="5291267"/>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5" name="Text Placeholder 42">
            <a:extLst>
              <a:ext uri="{FF2B5EF4-FFF2-40B4-BE49-F238E27FC236}">
                <a16:creationId xmlns:a16="http://schemas.microsoft.com/office/drawing/2014/main" id="{D19CC67B-E6C7-0834-B5CC-7428DCF5BC29}"/>
              </a:ext>
            </a:extLst>
          </p:cNvPr>
          <p:cNvSpPr>
            <a:spLocks noGrp="1"/>
          </p:cNvSpPr>
          <p:nvPr>
            <p:ph type="body" sz="quarter" idx="44" hasCustomPrompt="1"/>
          </p:nvPr>
        </p:nvSpPr>
        <p:spPr>
          <a:xfrm>
            <a:off x="7832141" y="5291267"/>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6" name="Text Placeholder 42">
            <a:extLst>
              <a:ext uri="{FF2B5EF4-FFF2-40B4-BE49-F238E27FC236}">
                <a16:creationId xmlns:a16="http://schemas.microsoft.com/office/drawing/2014/main" id="{10598813-FED4-35DB-124E-A4305645B3A9}"/>
              </a:ext>
            </a:extLst>
          </p:cNvPr>
          <p:cNvSpPr>
            <a:spLocks noGrp="1"/>
          </p:cNvSpPr>
          <p:nvPr>
            <p:ph type="body" sz="quarter" idx="45" hasCustomPrompt="1"/>
          </p:nvPr>
        </p:nvSpPr>
        <p:spPr>
          <a:xfrm>
            <a:off x="9015844" y="5291267"/>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Tree>
    <p:extLst>
      <p:ext uri="{BB962C8B-B14F-4D97-AF65-F5344CB8AC3E}">
        <p14:creationId xmlns:p14="http://schemas.microsoft.com/office/powerpoint/2010/main" val="1636664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10864-8B5F-C930-C8ED-0AB1041C17E9}"/>
              </a:ext>
            </a:extLst>
          </p:cNvPr>
          <p:cNvSpPr>
            <a:spLocks noGrp="1"/>
          </p:cNvSpPr>
          <p:nvPr>
            <p:ph type="title" hasCustomPrompt="1"/>
          </p:nvPr>
        </p:nvSpPr>
        <p:spPr>
          <a:xfrm>
            <a:off x="1995530" y="2137719"/>
            <a:ext cx="8200939" cy="2111332"/>
          </a:xfrm>
        </p:spPr>
        <p:txBody>
          <a:bodyPr anchor="ctr">
            <a:normAutofit/>
          </a:bodyPr>
          <a:lstStyle>
            <a:lvl1pPr>
              <a:defRPr sz="5400" b="1">
                <a:solidFill>
                  <a:srgbClr val="EA1F45"/>
                </a:solidFill>
                <a:latin typeface="Calibri" panose="020F0502020204030204" pitchFamily="34" charset="0"/>
                <a:cs typeface="Calibri" panose="020F0502020204030204" pitchFamily="34" charset="0"/>
              </a:defRPr>
            </a:lvl1pPr>
          </a:lstStyle>
          <a:p>
            <a:r>
              <a:rPr lang="en-US" dirty="0"/>
              <a:t>Section Header Goes Here</a:t>
            </a:r>
          </a:p>
        </p:txBody>
      </p:sp>
      <p:pic>
        <p:nvPicPr>
          <p:cNvPr id="4" name="Picture 3">
            <a:extLst>
              <a:ext uri="{FF2B5EF4-FFF2-40B4-BE49-F238E27FC236}">
                <a16:creationId xmlns:a16="http://schemas.microsoft.com/office/drawing/2014/main" id="{273F3D68-6330-96A1-272E-80D3C14EC520}"/>
              </a:ext>
            </a:extLst>
          </p:cNvPr>
          <p:cNvPicPr/>
          <p:nvPr userDrawn="1"/>
        </p:nvPicPr>
        <p:blipFill>
          <a:blip r:embed="rId3"/>
          <a:srcRect/>
          <a:stretch/>
        </p:blipFill>
        <p:spPr>
          <a:xfrm>
            <a:off x="9724767" y="340170"/>
            <a:ext cx="2203627" cy="1065862"/>
          </a:xfrm>
          <a:prstGeom prst="rect">
            <a:avLst/>
          </a:prstGeom>
        </p:spPr>
      </p:pic>
      <p:sp>
        <p:nvSpPr>
          <p:cNvPr id="6" name="Slide Number Placeholder 11">
            <a:extLst>
              <a:ext uri="{FF2B5EF4-FFF2-40B4-BE49-F238E27FC236}">
                <a16:creationId xmlns:a16="http://schemas.microsoft.com/office/drawing/2014/main" id="{1428EA12-63C6-4622-C5A1-527AF3BAE74C}"/>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37860014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_Points of Emphasis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838200" y="-1312"/>
            <a:ext cx="3200400" cy="274320"/>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t>POINTS OF EMPHASIS</a:t>
            </a:r>
          </a:p>
        </p:txBody>
      </p:sp>
    </p:spTree>
    <p:extLst>
      <p:ext uri="{BB962C8B-B14F-4D97-AF65-F5344CB8AC3E}">
        <p14:creationId xmlns:p14="http://schemas.microsoft.com/office/powerpoint/2010/main" val="3918029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5_Rules Changes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838200" y="-1312"/>
            <a:ext cx="3200400" cy="274320"/>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t>RULES CHANGES</a:t>
            </a:r>
          </a:p>
        </p:txBody>
      </p:sp>
    </p:spTree>
    <p:extLst>
      <p:ext uri="{BB962C8B-B14F-4D97-AF65-F5344CB8AC3E}">
        <p14:creationId xmlns:p14="http://schemas.microsoft.com/office/powerpoint/2010/main" val="20042699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4_Editorial Changes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838200" y="-1312"/>
            <a:ext cx="3200400" cy="274320"/>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t>EDITORIAL CHANGES</a:t>
            </a:r>
          </a:p>
        </p:txBody>
      </p:sp>
    </p:spTree>
    <p:extLst>
      <p:ext uri="{BB962C8B-B14F-4D97-AF65-F5344CB8AC3E}">
        <p14:creationId xmlns:p14="http://schemas.microsoft.com/office/powerpoint/2010/main" val="7434147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3_Manual Changes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838200" y="-1312"/>
            <a:ext cx="3200400" cy="274320"/>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t>MANUAL CHANGES</a:t>
            </a:r>
          </a:p>
        </p:txBody>
      </p:sp>
    </p:spTree>
    <p:extLst>
      <p:ext uri="{BB962C8B-B14F-4D97-AF65-F5344CB8AC3E}">
        <p14:creationId xmlns:p14="http://schemas.microsoft.com/office/powerpoint/2010/main" val="990790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2_Rules Reinder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838200" y="-1312"/>
            <a:ext cx="3200400" cy="274320"/>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t>RULES REMINDER</a:t>
            </a:r>
          </a:p>
        </p:txBody>
      </p:sp>
    </p:spTree>
    <p:extLst>
      <p:ext uri="{BB962C8B-B14F-4D97-AF65-F5344CB8AC3E}">
        <p14:creationId xmlns:p14="http://schemas.microsoft.com/office/powerpoint/2010/main" val="38171822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B8B0FB-303E-A728-FC79-8E43CFBF7AAB}"/>
              </a:ext>
            </a:extLst>
          </p:cNvPr>
          <p:cNvSpPr>
            <a:spLocks noGrp="1"/>
          </p:cNvSpPr>
          <p:nvPr>
            <p:ph sz="half" idx="1"/>
          </p:nvPr>
        </p:nvSpPr>
        <p:spPr>
          <a:xfrm>
            <a:off x="838200" y="1825625"/>
            <a:ext cx="5181600" cy="4351338"/>
          </a:xfrm>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B0E4F40-2354-06A7-38DD-06CEFEAF1550}"/>
              </a:ext>
            </a:extLst>
          </p:cNvPr>
          <p:cNvSpPr>
            <a:spLocks noGrp="1"/>
          </p:cNvSpPr>
          <p:nvPr>
            <p:ph sz="half" idx="2"/>
          </p:nvPr>
        </p:nvSpPr>
        <p:spPr>
          <a:xfrm>
            <a:off x="6172200" y="1825625"/>
            <a:ext cx="5181600" cy="4351338"/>
          </a:xfrm>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88CCA062-B089-C810-3F07-6024C517DDF2}"/>
              </a:ext>
            </a:extLst>
          </p:cNvPr>
          <p:cNvPicPr/>
          <p:nvPr userDrawn="1"/>
        </p:nvPicPr>
        <p:blipFill>
          <a:blip r:embed="rId3"/>
          <a:srcRect/>
          <a:stretch/>
        </p:blipFill>
        <p:spPr>
          <a:xfrm>
            <a:off x="9724767" y="340170"/>
            <a:ext cx="2203627" cy="1065862"/>
          </a:xfrm>
          <a:prstGeom prst="rect">
            <a:avLst/>
          </a:prstGeom>
        </p:spPr>
      </p:pic>
      <p:sp>
        <p:nvSpPr>
          <p:cNvPr id="9" name="Title 1">
            <a:extLst>
              <a:ext uri="{FF2B5EF4-FFF2-40B4-BE49-F238E27FC236}">
                <a16:creationId xmlns:a16="http://schemas.microsoft.com/office/drawing/2014/main" id="{9966E648-C1C5-D0F9-6BF2-0341C30A9B7C}"/>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10" name="Slide Number Placeholder 11">
            <a:extLst>
              <a:ext uri="{FF2B5EF4-FFF2-40B4-BE49-F238E27FC236}">
                <a16:creationId xmlns:a16="http://schemas.microsoft.com/office/drawing/2014/main" id="{1815227B-C98D-C0F3-E979-A984773D5333}"/>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1245117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a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B8B0FB-303E-A728-FC79-8E43CFBF7AAB}"/>
              </a:ext>
            </a:extLst>
          </p:cNvPr>
          <p:cNvSpPr>
            <a:spLocks noGrp="1"/>
          </p:cNvSpPr>
          <p:nvPr>
            <p:ph sz="half" idx="1"/>
          </p:nvPr>
        </p:nvSpPr>
        <p:spPr>
          <a:xfrm>
            <a:off x="838200" y="1825625"/>
            <a:ext cx="5181600" cy="4351338"/>
          </a:xfrm>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88CCA062-B089-C810-3F07-6024C517DDF2}"/>
              </a:ext>
            </a:extLst>
          </p:cNvPr>
          <p:cNvPicPr/>
          <p:nvPr userDrawn="1"/>
        </p:nvPicPr>
        <p:blipFill>
          <a:blip r:embed="rId3"/>
          <a:srcRect/>
          <a:stretch/>
        </p:blipFill>
        <p:spPr>
          <a:xfrm>
            <a:off x="9724767" y="340170"/>
            <a:ext cx="2203627" cy="1065862"/>
          </a:xfrm>
          <a:prstGeom prst="rect">
            <a:avLst/>
          </a:prstGeom>
        </p:spPr>
      </p:pic>
      <p:sp>
        <p:nvSpPr>
          <p:cNvPr id="9" name="Title 1">
            <a:extLst>
              <a:ext uri="{FF2B5EF4-FFF2-40B4-BE49-F238E27FC236}">
                <a16:creationId xmlns:a16="http://schemas.microsoft.com/office/drawing/2014/main" id="{9966E648-C1C5-D0F9-6BF2-0341C30A9B7C}"/>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7" name="Picture Placeholder 6">
            <a:extLst>
              <a:ext uri="{FF2B5EF4-FFF2-40B4-BE49-F238E27FC236}">
                <a16:creationId xmlns:a16="http://schemas.microsoft.com/office/drawing/2014/main" id="{217AB054-83AF-8D8A-5488-3D2749EE6052}"/>
              </a:ext>
            </a:extLst>
          </p:cNvPr>
          <p:cNvSpPr>
            <a:spLocks noGrp="1"/>
          </p:cNvSpPr>
          <p:nvPr>
            <p:ph type="pic" sz="quarter" idx="10"/>
          </p:nvPr>
        </p:nvSpPr>
        <p:spPr>
          <a:xfrm>
            <a:off x="6172202" y="1825625"/>
            <a:ext cx="5181599" cy="4351337"/>
          </a:xfrm>
        </p:spPr>
        <p:txBody>
          <a:bodyPr/>
          <a:lstStyle>
            <a:lvl1pPr marL="0" indent="0">
              <a:buNone/>
              <a:defRPr/>
            </a:lvl1pPr>
          </a:lstStyle>
          <a:p>
            <a:endParaRPr lang="en-US" dirty="0"/>
          </a:p>
        </p:txBody>
      </p:sp>
      <p:sp>
        <p:nvSpPr>
          <p:cNvPr id="12" name="Slide Number Placeholder 11">
            <a:extLst>
              <a:ext uri="{FF2B5EF4-FFF2-40B4-BE49-F238E27FC236}">
                <a16:creationId xmlns:a16="http://schemas.microsoft.com/office/drawing/2014/main" id="{CAD7A39E-2D5A-78AA-4013-BEC4886BB37F}"/>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9651248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11">
            <a:extLst>
              <a:ext uri="{FF2B5EF4-FFF2-40B4-BE49-F238E27FC236}">
                <a16:creationId xmlns:a16="http://schemas.microsoft.com/office/drawing/2014/main" id="{50E8CACC-1DDF-2FF4-479B-9AF3997EF9C8}"/>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28570082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72E9CF-8AE9-5255-4316-349012503E9B}"/>
              </a:ext>
            </a:extLst>
          </p:cNvPr>
          <p:cNvPicPr>
            <a:picLocks noGrp="1" noRot="1" noChangeAspect="1" noMove="1" noResize="1" noEditPoints="1" noAdjustHandles="1" noChangeArrowheads="1" noChangeShapeType="1" noCrop="1"/>
          </p:cNvPicPr>
          <p:nvPr userDrawn="1"/>
        </p:nvPicPr>
        <p:blipFill>
          <a:blip r:embed="rId3"/>
          <a:srcRect/>
          <a:stretch/>
        </p:blipFill>
        <p:spPr>
          <a:xfrm>
            <a:off x="9724767" y="340170"/>
            <a:ext cx="2203628" cy="1065862"/>
          </a:xfrm>
          <a:prstGeom prst="rect">
            <a:avLst/>
          </a:prstGeom>
        </p:spPr>
      </p:pic>
      <p:sp>
        <p:nvSpPr>
          <p:cNvPr id="6" name="Title 1">
            <a:extLst>
              <a:ext uri="{FF2B5EF4-FFF2-40B4-BE49-F238E27FC236}">
                <a16:creationId xmlns:a16="http://schemas.microsoft.com/office/drawing/2014/main" id="{D1209A9B-74A4-F114-8811-EFAA10BA8B32}"/>
              </a:ext>
            </a:extLst>
          </p:cNvPr>
          <p:cNvSpPr>
            <a:spLocks noGrp="1"/>
          </p:cNvSpPr>
          <p:nvPr>
            <p:ph type="ctrTitle" hasCustomPrompt="1"/>
          </p:nvPr>
        </p:nvSpPr>
        <p:spPr>
          <a:xfrm>
            <a:off x="1524000" y="1480709"/>
            <a:ext cx="9144000" cy="2387600"/>
          </a:xfrm>
        </p:spPr>
        <p:txBody>
          <a:bodyPr anchor="b">
            <a:normAutofit/>
          </a:bodyPr>
          <a:lstStyle>
            <a:lvl1pPr algn="ctr">
              <a:defRPr sz="8000" b="1" i="0">
                <a:solidFill>
                  <a:schemeClr val="bg1"/>
                </a:solidFill>
                <a:latin typeface="Calibri" panose="020F0502020204030204" pitchFamily="34" charset="0"/>
                <a:cs typeface="Calibri" panose="020F0502020204030204" pitchFamily="34" charset="0"/>
              </a:defRPr>
            </a:lvl1pPr>
          </a:lstStyle>
          <a:p>
            <a:r>
              <a:rPr lang="en-US" dirty="0"/>
              <a:t>Thank You</a:t>
            </a:r>
          </a:p>
        </p:txBody>
      </p:sp>
      <p:sp>
        <p:nvSpPr>
          <p:cNvPr id="2" name="TextBox 1">
            <a:extLst>
              <a:ext uri="{FF2B5EF4-FFF2-40B4-BE49-F238E27FC236}">
                <a16:creationId xmlns:a16="http://schemas.microsoft.com/office/drawing/2014/main" id="{874CA484-034C-A896-0662-F645CDF79DCA}"/>
              </a:ext>
            </a:extLst>
          </p:cNvPr>
          <p:cNvSpPr txBox="1"/>
          <p:nvPr userDrawn="1"/>
        </p:nvSpPr>
        <p:spPr>
          <a:xfrm>
            <a:off x="1524000" y="4757352"/>
            <a:ext cx="9144000" cy="369332"/>
          </a:xfrm>
          <a:prstGeom prst="rect">
            <a:avLst/>
          </a:prstGeom>
          <a:noFill/>
        </p:spPr>
        <p:txBody>
          <a:bodyPr wrap="square" rtlCol="0">
            <a:spAutoFit/>
          </a:bodyPr>
          <a:lstStyle/>
          <a:p>
            <a:pPr algn="ctr"/>
            <a:r>
              <a:rPr lang="en-US" b="1" dirty="0">
                <a:solidFill>
                  <a:schemeClr val="bg1"/>
                </a:solidFill>
                <a:latin typeface="Calibri" panose="020F0502020204030204" pitchFamily="34" charset="0"/>
                <a:cs typeface="Calibri" panose="020F0502020204030204" pitchFamily="34" charset="0"/>
              </a:rPr>
              <a:t>National Federation of State High School Associations</a:t>
            </a:r>
          </a:p>
        </p:txBody>
      </p:sp>
      <p:grpSp>
        <p:nvGrpSpPr>
          <p:cNvPr id="11" name="Group 10">
            <a:extLst>
              <a:ext uri="{FF2B5EF4-FFF2-40B4-BE49-F238E27FC236}">
                <a16:creationId xmlns:a16="http://schemas.microsoft.com/office/drawing/2014/main" id="{34CD4DE8-1EB6-5346-3383-8707A51C126F}"/>
              </a:ext>
            </a:extLst>
          </p:cNvPr>
          <p:cNvGrpSpPr/>
          <p:nvPr userDrawn="1"/>
        </p:nvGrpSpPr>
        <p:grpSpPr>
          <a:xfrm>
            <a:off x="1717750" y="5646396"/>
            <a:ext cx="9144000" cy="371345"/>
            <a:chOff x="1524000" y="5646396"/>
            <a:chExt cx="9144000" cy="371345"/>
          </a:xfrm>
        </p:grpSpPr>
        <p:sp>
          <p:nvSpPr>
            <p:cNvPr id="4" name="TextBox 3">
              <a:extLst>
                <a:ext uri="{FF2B5EF4-FFF2-40B4-BE49-F238E27FC236}">
                  <a16:creationId xmlns:a16="http://schemas.microsoft.com/office/drawing/2014/main" id="{E3AF79CA-D0BD-24BD-0E32-404A245DDF69}"/>
                </a:ext>
              </a:extLst>
            </p:cNvPr>
            <p:cNvSpPr txBox="1">
              <a:spLocks noGrp="1" noRot="1" noMove="1" noResize="1" noEditPoints="1" noAdjustHandles="1" noChangeArrowheads="1" noChangeShapeType="1"/>
            </p:cNvSpPr>
            <p:nvPr userDrawn="1"/>
          </p:nvSpPr>
          <p:spPr>
            <a:xfrm>
              <a:off x="1524000" y="5646396"/>
              <a:ext cx="9144000" cy="369332"/>
            </a:xfrm>
            <a:prstGeom prst="rect">
              <a:avLst/>
            </a:prstGeom>
            <a:noFill/>
          </p:spPr>
          <p:txBody>
            <a:bodyPr wrap="square" rtlCol="0">
              <a:spAutoFit/>
            </a:bodyPr>
            <a:lstStyle/>
            <a:p>
              <a:pPr algn="ctr"/>
              <a:r>
                <a:rPr lang="en-US" b="0" dirty="0">
                  <a:solidFill>
                    <a:schemeClr val="bg1"/>
                  </a:solidFill>
                  <a:latin typeface="Calibri" panose="020F0502020204030204" pitchFamily="34" charset="0"/>
                  <a:cs typeface="Calibri" panose="020F0502020204030204" pitchFamily="34" charset="0"/>
                </a:rPr>
                <a:t>@NFHS1920		@</a:t>
              </a:r>
              <a:r>
                <a:rPr lang="en-US" b="0" dirty="0" err="1">
                  <a:solidFill>
                    <a:schemeClr val="bg1"/>
                  </a:solidFill>
                  <a:latin typeface="Calibri" panose="020F0502020204030204" pitchFamily="34" charset="0"/>
                  <a:cs typeface="Calibri" panose="020F0502020204030204" pitchFamily="34" charset="0"/>
                </a:rPr>
                <a:t>NFHS_org</a:t>
              </a:r>
              <a:endParaRPr lang="en-US" b="0" dirty="0">
                <a:solidFill>
                  <a:schemeClr val="bg1"/>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F3157171-99F1-CBAA-C17D-0AD9D4B9BB74}"/>
                </a:ext>
              </a:extLst>
            </p:cNvPr>
            <p:cNvPicPr>
              <a:picLocks noChangeAspect="1"/>
            </p:cNvPicPr>
            <p:nvPr userDrawn="1"/>
          </p:nvPicPr>
          <p:blipFill>
            <a:blip r:embed="rId4"/>
            <a:stretch>
              <a:fillRect/>
            </a:stretch>
          </p:blipFill>
          <p:spPr>
            <a:xfrm>
              <a:off x="3686113" y="5646396"/>
              <a:ext cx="371345" cy="371345"/>
            </a:xfrm>
            <a:prstGeom prst="rect">
              <a:avLst/>
            </a:prstGeom>
          </p:spPr>
        </p:pic>
        <p:pic>
          <p:nvPicPr>
            <p:cNvPr id="9" name="Picture 8">
              <a:extLst>
                <a:ext uri="{FF2B5EF4-FFF2-40B4-BE49-F238E27FC236}">
                  <a16:creationId xmlns:a16="http://schemas.microsoft.com/office/drawing/2014/main" id="{1D196C8A-E733-4202-AF23-672634CE9C4A}"/>
                </a:ext>
              </a:extLst>
            </p:cNvPr>
            <p:cNvPicPr>
              <a:picLocks noChangeAspect="1"/>
            </p:cNvPicPr>
            <p:nvPr userDrawn="1"/>
          </p:nvPicPr>
          <p:blipFill>
            <a:blip r:embed="rId5"/>
            <a:stretch>
              <a:fillRect/>
            </a:stretch>
          </p:blipFill>
          <p:spPr>
            <a:xfrm>
              <a:off x="5997144" y="5646396"/>
              <a:ext cx="371345" cy="371345"/>
            </a:xfrm>
            <a:prstGeom prst="rect">
              <a:avLst/>
            </a:prstGeom>
          </p:spPr>
        </p:pic>
        <p:pic>
          <p:nvPicPr>
            <p:cNvPr id="10" name="Picture 9">
              <a:extLst>
                <a:ext uri="{FF2B5EF4-FFF2-40B4-BE49-F238E27FC236}">
                  <a16:creationId xmlns:a16="http://schemas.microsoft.com/office/drawing/2014/main" id="{13FEC574-B3C7-1565-2ADE-C95139ADFD9A}"/>
                </a:ext>
              </a:extLst>
            </p:cNvPr>
            <p:cNvPicPr>
              <a:picLocks noChangeAspect="1"/>
            </p:cNvPicPr>
            <p:nvPr userDrawn="1"/>
          </p:nvPicPr>
          <p:blipFill>
            <a:blip r:embed="rId6"/>
            <a:stretch>
              <a:fillRect/>
            </a:stretch>
          </p:blipFill>
          <p:spPr>
            <a:xfrm>
              <a:off x="6430274" y="5646396"/>
              <a:ext cx="370703" cy="370703"/>
            </a:xfrm>
            <a:prstGeom prst="rect">
              <a:avLst/>
            </a:prstGeom>
          </p:spPr>
        </p:pic>
      </p:grpSp>
    </p:spTree>
    <p:extLst>
      <p:ext uri="{BB962C8B-B14F-4D97-AF65-F5344CB8AC3E}">
        <p14:creationId xmlns:p14="http://schemas.microsoft.com/office/powerpoint/2010/main" val="22627814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5AC8F2-44D6-E579-1182-F705F2E8BD6D}"/>
              </a:ext>
            </a:extLst>
          </p:cNvPr>
          <p:cNvSpPr/>
          <p:nvPr userDrawn="1"/>
        </p:nvSpPr>
        <p:spPr>
          <a:xfrm>
            <a:off x="1" y="6148256"/>
            <a:ext cx="12191999" cy="7391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872E9CF-8AE9-5255-4316-349012503E9B}"/>
              </a:ext>
            </a:extLst>
          </p:cNvPr>
          <p:cNvPicPr>
            <a:picLocks noGrp="1" noRot="1" noChangeAspect="1" noMove="1" noResize="1" noEditPoints="1" noAdjustHandles="1" noChangeArrowheads="1" noChangeShapeType="1" noCrop="1"/>
          </p:cNvPicPr>
          <p:nvPr userDrawn="1"/>
        </p:nvPicPr>
        <p:blipFill>
          <a:blip r:embed="rId3"/>
          <a:srcRect/>
          <a:stretch/>
        </p:blipFill>
        <p:spPr>
          <a:xfrm>
            <a:off x="9724767" y="340170"/>
            <a:ext cx="2203628" cy="1065862"/>
          </a:xfrm>
          <a:prstGeom prst="rect">
            <a:avLst/>
          </a:prstGeom>
        </p:spPr>
      </p:pic>
      <p:sp>
        <p:nvSpPr>
          <p:cNvPr id="6" name="Title 1">
            <a:extLst>
              <a:ext uri="{FF2B5EF4-FFF2-40B4-BE49-F238E27FC236}">
                <a16:creationId xmlns:a16="http://schemas.microsoft.com/office/drawing/2014/main" id="{D1209A9B-74A4-F114-8811-EFAA10BA8B32}"/>
              </a:ext>
            </a:extLst>
          </p:cNvPr>
          <p:cNvSpPr>
            <a:spLocks noGrp="1"/>
          </p:cNvSpPr>
          <p:nvPr>
            <p:ph type="ctrTitle" hasCustomPrompt="1"/>
          </p:nvPr>
        </p:nvSpPr>
        <p:spPr>
          <a:xfrm>
            <a:off x="5049470" y="2656795"/>
            <a:ext cx="6878924" cy="2387600"/>
          </a:xfrm>
        </p:spPr>
        <p:txBody>
          <a:bodyPr anchor="b">
            <a:normAutofit/>
          </a:bodyPr>
          <a:lstStyle>
            <a:lvl1pPr algn="l">
              <a:lnSpc>
                <a:spcPct val="70000"/>
              </a:lnSpc>
              <a:defRPr sz="7200" b="1" i="0">
                <a:solidFill>
                  <a:schemeClr val="bg1"/>
                </a:solidFill>
                <a:latin typeface="Calibri" panose="020F0502020204030204" pitchFamily="34" charset="0"/>
                <a:cs typeface="Calibri" panose="020F0502020204030204" pitchFamily="34" charset="0"/>
              </a:defRPr>
            </a:lvl1pPr>
          </a:lstStyle>
          <a:p>
            <a:r>
              <a:rPr lang="en-US" dirty="0"/>
              <a:t>Title Goes Here</a:t>
            </a:r>
          </a:p>
        </p:txBody>
      </p:sp>
      <p:sp>
        <p:nvSpPr>
          <p:cNvPr id="7" name="Subtitle 2">
            <a:extLst>
              <a:ext uri="{FF2B5EF4-FFF2-40B4-BE49-F238E27FC236}">
                <a16:creationId xmlns:a16="http://schemas.microsoft.com/office/drawing/2014/main" id="{89EEE7A8-0736-F53C-7D39-E9CDF13C67D6}"/>
              </a:ext>
            </a:extLst>
          </p:cNvPr>
          <p:cNvSpPr>
            <a:spLocks noGrp="1"/>
          </p:cNvSpPr>
          <p:nvPr>
            <p:ph type="subTitle" idx="1" hasCustomPrompt="1"/>
          </p:nvPr>
        </p:nvSpPr>
        <p:spPr>
          <a:xfrm>
            <a:off x="5049470" y="5136470"/>
            <a:ext cx="6878924" cy="944290"/>
          </a:xfrm>
        </p:spPr>
        <p:txBody>
          <a:bodyPr/>
          <a:lstStyle>
            <a:lvl1pPr marL="0" indent="0" algn="l">
              <a:lnSpc>
                <a:spcPct val="70000"/>
              </a:lnSpc>
              <a:buNone/>
              <a:defRPr sz="24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Goes Here</a:t>
            </a:r>
          </a:p>
        </p:txBody>
      </p:sp>
      <p:sp>
        <p:nvSpPr>
          <p:cNvPr id="2" name="Picture Placeholder 6">
            <a:extLst>
              <a:ext uri="{FF2B5EF4-FFF2-40B4-BE49-F238E27FC236}">
                <a16:creationId xmlns:a16="http://schemas.microsoft.com/office/drawing/2014/main" id="{3D717936-7449-F3C2-8751-5155403673AB}"/>
              </a:ext>
            </a:extLst>
          </p:cNvPr>
          <p:cNvSpPr>
            <a:spLocks noGrp="1"/>
          </p:cNvSpPr>
          <p:nvPr>
            <p:ph type="pic" sz="quarter" idx="10"/>
          </p:nvPr>
        </p:nvSpPr>
        <p:spPr>
          <a:xfrm>
            <a:off x="1" y="0"/>
            <a:ext cx="4850216" cy="6148256"/>
          </a:xfrm>
          <a:ln w="19050">
            <a:solidFill>
              <a:schemeClr val="bg1"/>
            </a:solidFill>
          </a:ln>
        </p:spPr>
        <p:txBody>
          <a:bodyPr/>
          <a:lstStyle>
            <a:lvl1pPr marL="0" indent="0">
              <a:buNone/>
              <a:defRPr/>
            </a:lvl1pPr>
          </a:lstStyle>
          <a:p>
            <a:endParaRPr lang="en-US" dirty="0"/>
          </a:p>
        </p:txBody>
      </p:sp>
      <p:sp>
        <p:nvSpPr>
          <p:cNvPr id="4" name="Rectangle 1">
            <a:extLst>
              <a:ext uri="{FF2B5EF4-FFF2-40B4-BE49-F238E27FC236}">
                <a16:creationId xmlns:a16="http://schemas.microsoft.com/office/drawing/2014/main" id="{24288B0B-9ADA-96E5-6966-0048A45664CC}"/>
              </a:ext>
            </a:extLst>
          </p:cNvPr>
          <p:cNvSpPr>
            <a:spLocks noChangeArrowheads="1"/>
          </p:cNvSpPr>
          <p:nvPr userDrawn="1"/>
        </p:nvSpPr>
        <p:spPr bwMode="auto">
          <a:xfrm>
            <a:off x="5049470" y="6225442"/>
            <a:ext cx="687892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2025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4"/>
              </a:rPr>
              <a:t>dwhitfield@nfhs.org</a:t>
            </a:r>
            <a:r>
              <a:rPr lang="en-US" sz="800" dirty="0">
                <a:effectLst/>
                <a:latin typeface="Calibri" panose="020F0502020204030204" pitchFamily="34" charset="0"/>
                <a:ea typeface="Calibri" panose="020F0502020204030204" pitchFamily="34" charset="0"/>
              </a:rPr>
              <a:t> with requests.</a:t>
            </a:r>
          </a:p>
        </p:txBody>
      </p:sp>
    </p:spTree>
    <p:extLst>
      <p:ext uri="{BB962C8B-B14F-4D97-AF65-F5344CB8AC3E}">
        <p14:creationId xmlns:p14="http://schemas.microsoft.com/office/powerpoint/2010/main" val="3096476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33411146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10864-8B5F-C930-C8ED-0AB1041C17E9}"/>
              </a:ext>
            </a:extLst>
          </p:cNvPr>
          <p:cNvSpPr>
            <a:spLocks noGrp="1"/>
          </p:cNvSpPr>
          <p:nvPr>
            <p:ph type="title" hasCustomPrompt="1"/>
          </p:nvPr>
        </p:nvSpPr>
        <p:spPr>
          <a:xfrm>
            <a:off x="1995530" y="2137719"/>
            <a:ext cx="8200939" cy="2111332"/>
          </a:xfrm>
        </p:spPr>
        <p:txBody>
          <a:bodyPr anchor="ctr">
            <a:normAutofit/>
          </a:bodyPr>
          <a:lstStyle>
            <a:lvl1pPr>
              <a:defRPr sz="5400" b="1">
                <a:solidFill>
                  <a:srgbClr val="EA1F45"/>
                </a:solidFill>
                <a:latin typeface="Calibri" panose="020F0502020204030204" pitchFamily="34" charset="0"/>
                <a:cs typeface="Calibri" panose="020F0502020204030204" pitchFamily="34" charset="0"/>
              </a:defRPr>
            </a:lvl1pPr>
          </a:lstStyle>
          <a:p>
            <a:r>
              <a:rPr lang="en-US" dirty="0"/>
              <a:t>Section Header Goes Here</a:t>
            </a:r>
          </a:p>
        </p:txBody>
      </p:sp>
      <p:pic>
        <p:nvPicPr>
          <p:cNvPr id="4" name="Picture 3">
            <a:extLst>
              <a:ext uri="{FF2B5EF4-FFF2-40B4-BE49-F238E27FC236}">
                <a16:creationId xmlns:a16="http://schemas.microsoft.com/office/drawing/2014/main" id="{273F3D68-6330-96A1-272E-80D3C14EC520}"/>
              </a:ext>
            </a:extLst>
          </p:cNvPr>
          <p:cNvPicPr/>
          <p:nvPr userDrawn="1"/>
        </p:nvPicPr>
        <p:blipFill>
          <a:blip r:embed="rId3"/>
          <a:srcRect/>
          <a:stretch/>
        </p:blipFill>
        <p:spPr>
          <a:xfrm>
            <a:off x="9724767" y="340170"/>
            <a:ext cx="2203627" cy="1065862"/>
          </a:xfrm>
          <a:prstGeom prst="rect">
            <a:avLst/>
          </a:prstGeom>
        </p:spPr>
      </p:pic>
      <p:sp>
        <p:nvSpPr>
          <p:cNvPr id="6" name="Slide Number Placeholder 11">
            <a:extLst>
              <a:ext uri="{FF2B5EF4-FFF2-40B4-BE49-F238E27FC236}">
                <a16:creationId xmlns:a16="http://schemas.microsoft.com/office/drawing/2014/main" id="{1428EA12-63C6-4622-C5A1-527AF3BAE74C}"/>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37175690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39565453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_Points of Emphasis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2" y="-1312"/>
            <a:ext cx="5212080" cy="365124"/>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POINTS OF EMPHASIS</a:t>
            </a:r>
          </a:p>
        </p:txBody>
      </p:sp>
    </p:spTree>
    <p:extLst>
      <p:ext uri="{BB962C8B-B14F-4D97-AF65-F5344CB8AC3E}">
        <p14:creationId xmlns:p14="http://schemas.microsoft.com/office/powerpoint/2010/main" val="31417793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5_Rules Changes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0" y="-1312"/>
            <a:ext cx="5212080" cy="365760"/>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RULES CHANGES</a:t>
            </a:r>
          </a:p>
        </p:txBody>
      </p:sp>
    </p:spTree>
    <p:extLst>
      <p:ext uri="{BB962C8B-B14F-4D97-AF65-F5344CB8AC3E}">
        <p14:creationId xmlns:p14="http://schemas.microsoft.com/office/powerpoint/2010/main" val="33175869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6_Rules Changes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0" y="-1312"/>
            <a:ext cx="5212080" cy="365760"/>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RULES REMINDERS</a:t>
            </a:r>
          </a:p>
        </p:txBody>
      </p:sp>
    </p:spTree>
    <p:extLst>
      <p:ext uri="{BB962C8B-B14F-4D97-AF65-F5344CB8AC3E}">
        <p14:creationId xmlns:p14="http://schemas.microsoft.com/office/powerpoint/2010/main" val="30076193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4_Editorial Changes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0" y="-1312"/>
            <a:ext cx="5212080" cy="365124"/>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EDITORIAL CHANGES</a:t>
            </a:r>
          </a:p>
        </p:txBody>
      </p:sp>
    </p:spTree>
    <p:extLst>
      <p:ext uri="{BB962C8B-B14F-4D97-AF65-F5344CB8AC3E}">
        <p14:creationId xmlns:p14="http://schemas.microsoft.com/office/powerpoint/2010/main" val="28154322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3_Manual Changes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2" y="-1313"/>
            <a:ext cx="5212080" cy="365760"/>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MANUAL CHANGES</a:t>
            </a:r>
          </a:p>
        </p:txBody>
      </p:sp>
    </p:spTree>
    <p:extLst>
      <p:ext uri="{BB962C8B-B14F-4D97-AF65-F5344CB8AC3E}">
        <p14:creationId xmlns:p14="http://schemas.microsoft.com/office/powerpoint/2010/main" val="1146346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2_Rules Reinder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1" y="-1313"/>
            <a:ext cx="5212080" cy="365125"/>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RULES REMINDER</a:t>
            </a:r>
          </a:p>
        </p:txBody>
      </p:sp>
    </p:spTree>
    <p:extLst>
      <p:ext uri="{BB962C8B-B14F-4D97-AF65-F5344CB8AC3E}">
        <p14:creationId xmlns:p14="http://schemas.microsoft.com/office/powerpoint/2010/main" val="15734923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B8B0FB-303E-A728-FC79-8E43CFBF7AAB}"/>
              </a:ext>
            </a:extLst>
          </p:cNvPr>
          <p:cNvSpPr>
            <a:spLocks noGrp="1"/>
          </p:cNvSpPr>
          <p:nvPr>
            <p:ph sz="half" idx="1"/>
          </p:nvPr>
        </p:nvSpPr>
        <p:spPr>
          <a:xfrm>
            <a:off x="838200" y="1825625"/>
            <a:ext cx="5181600" cy="4351338"/>
          </a:xfrm>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B0E4F40-2354-06A7-38DD-06CEFEAF1550}"/>
              </a:ext>
            </a:extLst>
          </p:cNvPr>
          <p:cNvSpPr>
            <a:spLocks noGrp="1"/>
          </p:cNvSpPr>
          <p:nvPr>
            <p:ph sz="half" idx="2"/>
          </p:nvPr>
        </p:nvSpPr>
        <p:spPr>
          <a:xfrm>
            <a:off x="6172200" y="1825625"/>
            <a:ext cx="5181600" cy="4351338"/>
          </a:xfrm>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88CCA062-B089-C810-3F07-6024C517DDF2}"/>
              </a:ext>
            </a:extLst>
          </p:cNvPr>
          <p:cNvPicPr/>
          <p:nvPr userDrawn="1"/>
        </p:nvPicPr>
        <p:blipFill>
          <a:blip r:embed="rId3"/>
          <a:srcRect/>
          <a:stretch/>
        </p:blipFill>
        <p:spPr>
          <a:xfrm>
            <a:off x="9724767" y="340170"/>
            <a:ext cx="2203627" cy="1065862"/>
          </a:xfrm>
          <a:prstGeom prst="rect">
            <a:avLst/>
          </a:prstGeom>
        </p:spPr>
      </p:pic>
      <p:sp>
        <p:nvSpPr>
          <p:cNvPr id="9" name="Title 1">
            <a:extLst>
              <a:ext uri="{FF2B5EF4-FFF2-40B4-BE49-F238E27FC236}">
                <a16:creationId xmlns:a16="http://schemas.microsoft.com/office/drawing/2014/main" id="{9966E648-C1C5-D0F9-6BF2-0341C30A9B7C}"/>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10" name="Slide Number Placeholder 11">
            <a:extLst>
              <a:ext uri="{FF2B5EF4-FFF2-40B4-BE49-F238E27FC236}">
                <a16:creationId xmlns:a16="http://schemas.microsoft.com/office/drawing/2014/main" id="{1815227B-C98D-C0F3-E979-A984773D5333}"/>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13177379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a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B8B0FB-303E-A728-FC79-8E43CFBF7AAB}"/>
              </a:ext>
            </a:extLst>
          </p:cNvPr>
          <p:cNvSpPr>
            <a:spLocks noGrp="1"/>
          </p:cNvSpPr>
          <p:nvPr>
            <p:ph sz="half" idx="1"/>
          </p:nvPr>
        </p:nvSpPr>
        <p:spPr>
          <a:xfrm>
            <a:off x="838200" y="1825625"/>
            <a:ext cx="5181600" cy="4351338"/>
          </a:xfrm>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88CCA062-B089-C810-3F07-6024C517DDF2}"/>
              </a:ext>
            </a:extLst>
          </p:cNvPr>
          <p:cNvPicPr/>
          <p:nvPr userDrawn="1"/>
        </p:nvPicPr>
        <p:blipFill>
          <a:blip r:embed="rId3"/>
          <a:srcRect/>
          <a:stretch/>
        </p:blipFill>
        <p:spPr>
          <a:xfrm>
            <a:off x="9724767" y="340170"/>
            <a:ext cx="2203627" cy="1065862"/>
          </a:xfrm>
          <a:prstGeom prst="rect">
            <a:avLst/>
          </a:prstGeom>
        </p:spPr>
      </p:pic>
      <p:sp>
        <p:nvSpPr>
          <p:cNvPr id="9" name="Title 1">
            <a:extLst>
              <a:ext uri="{FF2B5EF4-FFF2-40B4-BE49-F238E27FC236}">
                <a16:creationId xmlns:a16="http://schemas.microsoft.com/office/drawing/2014/main" id="{9966E648-C1C5-D0F9-6BF2-0341C30A9B7C}"/>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7" name="Picture Placeholder 6">
            <a:extLst>
              <a:ext uri="{FF2B5EF4-FFF2-40B4-BE49-F238E27FC236}">
                <a16:creationId xmlns:a16="http://schemas.microsoft.com/office/drawing/2014/main" id="{217AB054-83AF-8D8A-5488-3D2749EE6052}"/>
              </a:ext>
            </a:extLst>
          </p:cNvPr>
          <p:cNvSpPr>
            <a:spLocks noGrp="1"/>
          </p:cNvSpPr>
          <p:nvPr>
            <p:ph type="pic" sz="quarter" idx="10"/>
          </p:nvPr>
        </p:nvSpPr>
        <p:spPr>
          <a:xfrm>
            <a:off x="6172202" y="1825625"/>
            <a:ext cx="5181599" cy="4351337"/>
          </a:xfrm>
        </p:spPr>
        <p:txBody>
          <a:bodyPr/>
          <a:lstStyle>
            <a:lvl1pPr marL="0" indent="0">
              <a:buNone/>
              <a:defRPr/>
            </a:lvl1pPr>
          </a:lstStyle>
          <a:p>
            <a:endParaRPr lang="en-US" dirty="0"/>
          </a:p>
        </p:txBody>
      </p:sp>
      <p:sp>
        <p:nvSpPr>
          <p:cNvPr id="12" name="Slide Number Placeholder 11">
            <a:extLst>
              <a:ext uri="{FF2B5EF4-FFF2-40B4-BE49-F238E27FC236}">
                <a16:creationId xmlns:a16="http://schemas.microsoft.com/office/drawing/2014/main" id="{CAD7A39E-2D5A-78AA-4013-BEC4886BB37F}"/>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2141457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Points of Emphasis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2" y="-1312"/>
            <a:ext cx="5212080" cy="365124"/>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POINTS OF EMPHASIS</a:t>
            </a:r>
          </a:p>
        </p:txBody>
      </p:sp>
    </p:spTree>
    <p:extLst>
      <p:ext uri="{BB962C8B-B14F-4D97-AF65-F5344CB8AC3E}">
        <p14:creationId xmlns:p14="http://schemas.microsoft.com/office/powerpoint/2010/main" val="23391199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11">
            <a:extLst>
              <a:ext uri="{FF2B5EF4-FFF2-40B4-BE49-F238E27FC236}">
                <a16:creationId xmlns:a16="http://schemas.microsoft.com/office/drawing/2014/main" id="{50E8CACC-1DDF-2FF4-479B-9AF3997EF9C8}"/>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12130108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72E9CF-8AE9-5255-4316-349012503E9B}"/>
              </a:ext>
            </a:extLst>
          </p:cNvPr>
          <p:cNvPicPr>
            <a:picLocks noGrp="1" noRot="1" noChangeAspect="1" noMove="1" noResize="1" noEditPoints="1" noAdjustHandles="1" noChangeArrowheads="1" noChangeShapeType="1" noCrop="1"/>
          </p:cNvPicPr>
          <p:nvPr userDrawn="1"/>
        </p:nvPicPr>
        <p:blipFill>
          <a:blip r:embed="rId3"/>
          <a:srcRect/>
          <a:stretch/>
        </p:blipFill>
        <p:spPr>
          <a:xfrm>
            <a:off x="9724767" y="340170"/>
            <a:ext cx="2203628" cy="1065862"/>
          </a:xfrm>
          <a:prstGeom prst="rect">
            <a:avLst/>
          </a:prstGeom>
        </p:spPr>
      </p:pic>
      <p:sp>
        <p:nvSpPr>
          <p:cNvPr id="6" name="Title 1">
            <a:extLst>
              <a:ext uri="{FF2B5EF4-FFF2-40B4-BE49-F238E27FC236}">
                <a16:creationId xmlns:a16="http://schemas.microsoft.com/office/drawing/2014/main" id="{D1209A9B-74A4-F114-8811-EFAA10BA8B32}"/>
              </a:ext>
            </a:extLst>
          </p:cNvPr>
          <p:cNvSpPr>
            <a:spLocks noGrp="1"/>
          </p:cNvSpPr>
          <p:nvPr>
            <p:ph type="ctrTitle" hasCustomPrompt="1"/>
          </p:nvPr>
        </p:nvSpPr>
        <p:spPr>
          <a:xfrm>
            <a:off x="1524000" y="1480709"/>
            <a:ext cx="9144000" cy="2387600"/>
          </a:xfrm>
        </p:spPr>
        <p:txBody>
          <a:bodyPr anchor="b">
            <a:normAutofit/>
          </a:bodyPr>
          <a:lstStyle>
            <a:lvl1pPr algn="ctr">
              <a:defRPr sz="8000" b="1" i="0">
                <a:solidFill>
                  <a:schemeClr val="bg1"/>
                </a:solidFill>
                <a:latin typeface="Calibri" panose="020F0502020204030204" pitchFamily="34" charset="0"/>
                <a:cs typeface="Calibri" panose="020F0502020204030204" pitchFamily="34" charset="0"/>
              </a:defRPr>
            </a:lvl1pPr>
          </a:lstStyle>
          <a:p>
            <a:r>
              <a:rPr lang="en-US" dirty="0"/>
              <a:t>Thank You</a:t>
            </a:r>
          </a:p>
        </p:txBody>
      </p:sp>
      <p:sp>
        <p:nvSpPr>
          <p:cNvPr id="2" name="TextBox 1">
            <a:extLst>
              <a:ext uri="{FF2B5EF4-FFF2-40B4-BE49-F238E27FC236}">
                <a16:creationId xmlns:a16="http://schemas.microsoft.com/office/drawing/2014/main" id="{874CA484-034C-A896-0662-F645CDF79DCA}"/>
              </a:ext>
            </a:extLst>
          </p:cNvPr>
          <p:cNvSpPr txBox="1"/>
          <p:nvPr userDrawn="1"/>
        </p:nvSpPr>
        <p:spPr>
          <a:xfrm>
            <a:off x="1524000" y="4757352"/>
            <a:ext cx="9144000" cy="369332"/>
          </a:xfrm>
          <a:prstGeom prst="rect">
            <a:avLst/>
          </a:prstGeom>
          <a:noFill/>
        </p:spPr>
        <p:txBody>
          <a:bodyPr wrap="square" rtlCol="0">
            <a:spAutoFit/>
          </a:bodyPr>
          <a:lstStyle/>
          <a:p>
            <a:pPr algn="ctr"/>
            <a:r>
              <a:rPr lang="en-US" b="1" dirty="0">
                <a:solidFill>
                  <a:schemeClr val="bg1"/>
                </a:solidFill>
                <a:latin typeface="Calibri" panose="020F0502020204030204" pitchFamily="34" charset="0"/>
                <a:cs typeface="Calibri" panose="020F0502020204030204" pitchFamily="34" charset="0"/>
              </a:rPr>
              <a:t>National Federation of State High School Associations</a:t>
            </a:r>
          </a:p>
        </p:txBody>
      </p:sp>
      <p:grpSp>
        <p:nvGrpSpPr>
          <p:cNvPr id="11" name="Group 10">
            <a:extLst>
              <a:ext uri="{FF2B5EF4-FFF2-40B4-BE49-F238E27FC236}">
                <a16:creationId xmlns:a16="http://schemas.microsoft.com/office/drawing/2014/main" id="{34CD4DE8-1EB6-5346-3383-8707A51C126F}"/>
              </a:ext>
            </a:extLst>
          </p:cNvPr>
          <p:cNvGrpSpPr/>
          <p:nvPr userDrawn="1"/>
        </p:nvGrpSpPr>
        <p:grpSpPr>
          <a:xfrm>
            <a:off x="1717750" y="5646396"/>
            <a:ext cx="9144000" cy="371345"/>
            <a:chOff x="1524000" y="5646396"/>
            <a:chExt cx="9144000" cy="371345"/>
          </a:xfrm>
        </p:grpSpPr>
        <p:sp>
          <p:nvSpPr>
            <p:cNvPr id="4" name="TextBox 3">
              <a:extLst>
                <a:ext uri="{FF2B5EF4-FFF2-40B4-BE49-F238E27FC236}">
                  <a16:creationId xmlns:a16="http://schemas.microsoft.com/office/drawing/2014/main" id="{E3AF79CA-D0BD-24BD-0E32-404A245DDF69}"/>
                </a:ext>
              </a:extLst>
            </p:cNvPr>
            <p:cNvSpPr txBox="1">
              <a:spLocks noGrp="1" noRot="1" noMove="1" noResize="1" noEditPoints="1" noAdjustHandles="1" noChangeArrowheads="1" noChangeShapeType="1"/>
            </p:cNvSpPr>
            <p:nvPr userDrawn="1"/>
          </p:nvSpPr>
          <p:spPr>
            <a:xfrm>
              <a:off x="1524000" y="5646396"/>
              <a:ext cx="9144000" cy="369332"/>
            </a:xfrm>
            <a:prstGeom prst="rect">
              <a:avLst/>
            </a:prstGeom>
            <a:noFill/>
          </p:spPr>
          <p:txBody>
            <a:bodyPr wrap="square" rtlCol="0">
              <a:spAutoFit/>
            </a:bodyPr>
            <a:lstStyle/>
            <a:p>
              <a:pPr algn="ctr"/>
              <a:r>
                <a:rPr lang="en-US" b="0" dirty="0">
                  <a:solidFill>
                    <a:schemeClr val="bg1"/>
                  </a:solidFill>
                  <a:latin typeface="Calibri" panose="020F0502020204030204" pitchFamily="34" charset="0"/>
                  <a:cs typeface="Calibri" panose="020F0502020204030204" pitchFamily="34" charset="0"/>
                </a:rPr>
                <a:t>@NFHS1920		@</a:t>
              </a:r>
              <a:r>
                <a:rPr lang="en-US" b="0" dirty="0" err="1">
                  <a:solidFill>
                    <a:schemeClr val="bg1"/>
                  </a:solidFill>
                  <a:latin typeface="Calibri" panose="020F0502020204030204" pitchFamily="34" charset="0"/>
                  <a:cs typeface="Calibri" panose="020F0502020204030204" pitchFamily="34" charset="0"/>
                </a:rPr>
                <a:t>NFHS_org</a:t>
              </a:r>
              <a:endParaRPr lang="en-US" b="0" dirty="0">
                <a:solidFill>
                  <a:schemeClr val="bg1"/>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F3157171-99F1-CBAA-C17D-0AD9D4B9BB74}"/>
                </a:ext>
              </a:extLst>
            </p:cNvPr>
            <p:cNvPicPr>
              <a:picLocks noChangeAspect="1"/>
            </p:cNvPicPr>
            <p:nvPr userDrawn="1"/>
          </p:nvPicPr>
          <p:blipFill>
            <a:blip r:embed="rId4"/>
            <a:stretch>
              <a:fillRect/>
            </a:stretch>
          </p:blipFill>
          <p:spPr>
            <a:xfrm>
              <a:off x="3686113" y="5646396"/>
              <a:ext cx="371345" cy="371345"/>
            </a:xfrm>
            <a:prstGeom prst="rect">
              <a:avLst/>
            </a:prstGeom>
          </p:spPr>
        </p:pic>
        <p:pic>
          <p:nvPicPr>
            <p:cNvPr id="9" name="Picture 8">
              <a:extLst>
                <a:ext uri="{FF2B5EF4-FFF2-40B4-BE49-F238E27FC236}">
                  <a16:creationId xmlns:a16="http://schemas.microsoft.com/office/drawing/2014/main" id="{1D196C8A-E733-4202-AF23-672634CE9C4A}"/>
                </a:ext>
              </a:extLst>
            </p:cNvPr>
            <p:cNvPicPr>
              <a:picLocks noChangeAspect="1"/>
            </p:cNvPicPr>
            <p:nvPr userDrawn="1"/>
          </p:nvPicPr>
          <p:blipFill>
            <a:blip r:embed="rId5"/>
            <a:stretch>
              <a:fillRect/>
            </a:stretch>
          </p:blipFill>
          <p:spPr>
            <a:xfrm>
              <a:off x="5997144" y="5646396"/>
              <a:ext cx="371345" cy="371345"/>
            </a:xfrm>
            <a:prstGeom prst="rect">
              <a:avLst/>
            </a:prstGeom>
          </p:spPr>
        </p:pic>
        <p:pic>
          <p:nvPicPr>
            <p:cNvPr id="10" name="Picture 9">
              <a:extLst>
                <a:ext uri="{FF2B5EF4-FFF2-40B4-BE49-F238E27FC236}">
                  <a16:creationId xmlns:a16="http://schemas.microsoft.com/office/drawing/2014/main" id="{13FEC574-B3C7-1565-2ADE-C95139ADFD9A}"/>
                </a:ext>
              </a:extLst>
            </p:cNvPr>
            <p:cNvPicPr>
              <a:picLocks noChangeAspect="1"/>
            </p:cNvPicPr>
            <p:nvPr userDrawn="1"/>
          </p:nvPicPr>
          <p:blipFill>
            <a:blip r:embed="rId6"/>
            <a:stretch>
              <a:fillRect/>
            </a:stretch>
          </p:blipFill>
          <p:spPr>
            <a:xfrm>
              <a:off x="6430274" y="5646396"/>
              <a:ext cx="370703" cy="370703"/>
            </a:xfrm>
            <a:prstGeom prst="rect">
              <a:avLst/>
            </a:prstGeom>
          </p:spPr>
        </p:pic>
      </p:grpSp>
    </p:spTree>
    <p:extLst>
      <p:ext uri="{BB962C8B-B14F-4D97-AF65-F5344CB8AC3E}">
        <p14:creationId xmlns:p14="http://schemas.microsoft.com/office/powerpoint/2010/main" val="171004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5AC8F2-44D6-E579-1182-F705F2E8BD6D}"/>
              </a:ext>
            </a:extLst>
          </p:cNvPr>
          <p:cNvSpPr/>
          <p:nvPr userDrawn="1"/>
        </p:nvSpPr>
        <p:spPr>
          <a:xfrm>
            <a:off x="1" y="6148256"/>
            <a:ext cx="12191999" cy="7391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872E9CF-8AE9-5255-4316-349012503E9B}"/>
              </a:ext>
            </a:extLst>
          </p:cNvPr>
          <p:cNvPicPr>
            <a:picLocks noGrp="1" noRot="1" noChangeAspect="1" noMove="1" noResize="1" noEditPoints="1" noAdjustHandles="1" noChangeArrowheads="1" noChangeShapeType="1" noCrop="1"/>
          </p:cNvPicPr>
          <p:nvPr userDrawn="1"/>
        </p:nvPicPr>
        <p:blipFill>
          <a:blip r:embed="rId3"/>
          <a:srcRect/>
          <a:stretch/>
        </p:blipFill>
        <p:spPr>
          <a:xfrm>
            <a:off x="9724767" y="340170"/>
            <a:ext cx="2203628" cy="1065862"/>
          </a:xfrm>
          <a:prstGeom prst="rect">
            <a:avLst/>
          </a:prstGeom>
        </p:spPr>
      </p:pic>
      <p:sp>
        <p:nvSpPr>
          <p:cNvPr id="6" name="Title 1">
            <a:extLst>
              <a:ext uri="{FF2B5EF4-FFF2-40B4-BE49-F238E27FC236}">
                <a16:creationId xmlns:a16="http://schemas.microsoft.com/office/drawing/2014/main" id="{D1209A9B-74A4-F114-8811-EFAA10BA8B32}"/>
              </a:ext>
            </a:extLst>
          </p:cNvPr>
          <p:cNvSpPr>
            <a:spLocks noGrp="1"/>
          </p:cNvSpPr>
          <p:nvPr>
            <p:ph type="ctrTitle" hasCustomPrompt="1"/>
          </p:nvPr>
        </p:nvSpPr>
        <p:spPr>
          <a:xfrm>
            <a:off x="5049470" y="2656795"/>
            <a:ext cx="6878924" cy="2387600"/>
          </a:xfrm>
        </p:spPr>
        <p:txBody>
          <a:bodyPr anchor="b">
            <a:normAutofit/>
          </a:bodyPr>
          <a:lstStyle>
            <a:lvl1pPr algn="l">
              <a:lnSpc>
                <a:spcPct val="70000"/>
              </a:lnSpc>
              <a:defRPr sz="7200" b="1" i="0">
                <a:solidFill>
                  <a:schemeClr val="bg1"/>
                </a:solidFill>
                <a:latin typeface="Calibri" panose="020F0502020204030204" pitchFamily="34" charset="0"/>
                <a:cs typeface="Calibri" panose="020F0502020204030204" pitchFamily="34" charset="0"/>
              </a:defRPr>
            </a:lvl1pPr>
          </a:lstStyle>
          <a:p>
            <a:r>
              <a:rPr lang="en-US" dirty="0"/>
              <a:t>Title Goes Here</a:t>
            </a:r>
          </a:p>
        </p:txBody>
      </p:sp>
      <p:sp>
        <p:nvSpPr>
          <p:cNvPr id="7" name="Subtitle 2">
            <a:extLst>
              <a:ext uri="{FF2B5EF4-FFF2-40B4-BE49-F238E27FC236}">
                <a16:creationId xmlns:a16="http://schemas.microsoft.com/office/drawing/2014/main" id="{89EEE7A8-0736-F53C-7D39-E9CDF13C67D6}"/>
              </a:ext>
            </a:extLst>
          </p:cNvPr>
          <p:cNvSpPr>
            <a:spLocks noGrp="1"/>
          </p:cNvSpPr>
          <p:nvPr>
            <p:ph type="subTitle" idx="1" hasCustomPrompt="1"/>
          </p:nvPr>
        </p:nvSpPr>
        <p:spPr>
          <a:xfrm>
            <a:off x="5049470" y="5136470"/>
            <a:ext cx="6878924" cy="944290"/>
          </a:xfrm>
        </p:spPr>
        <p:txBody>
          <a:bodyPr/>
          <a:lstStyle>
            <a:lvl1pPr marL="0" indent="0" algn="l">
              <a:lnSpc>
                <a:spcPct val="70000"/>
              </a:lnSpc>
              <a:buNone/>
              <a:defRPr sz="24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Goes Here</a:t>
            </a:r>
          </a:p>
        </p:txBody>
      </p:sp>
      <p:sp>
        <p:nvSpPr>
          <p:cNvPr id="2" name="Picture Placeholder 6">
            <a:extLst>
              <a:ext uri="{FF2B5EF4-FFF2-40B4-BE49-F238E27FC236}">
                <a16:creationId xmlns:a16="http://schemas.microsoft.com/office/drawing/2014/main" id="{3D717936-7449-F3C2-8751-5155403673AB}"/>
              </a:ext>
            </a:extLst>
          </p:cNvPr>
          <p:cNvSpPr>
            <a:spLocks noGrp="1"/>
          </p:cNvSpPr>
          <p:nvPr>
            <p:ph type="pic" sz="quarter" idx="10"/>
          </p:nvPr>
        </p:nvSpPr>
        <p:spPr>
          <a:xfrm>
            <a:off x="1" y="0"/>
            <a:ext cx="4850216" cy="6148256"/>
          </a:xfrm>
          <a:ln w="19050">
            <a:solidFill>
              <a:schemeClr val="bg1"/>
            </a:solidFill>
          </a:ln>
        </p:spPr>
        <p:txBody>
          <a:bodyPr/>
          <a:lstStyle>
            <a:lvl1pPr marL="0" indent="0">
              <a:buNone/>
              <a:defRPr/>
            </a:lvl1pPr>
          </a:lstStyle>
          <a:p>
            <a:endParaRPr lang="en-US" dirty="0"/>
          </a:p>
        </p:txBody>
      </p:sp>
      <p:sp>
        <p:nvSpPr>
          <p:cNvPr id="4" name="Rectangle 1">
            <a:extLst>
              <a:ext uri="{FF2B5EF4-FFF2-40B4-BE49-F238E27FC236}">
                <a16:creationId xmlns:a16="http://schemas.microsoft.com/office/drawing/2014/main" id="{24288B0B-9ADA-96E5-6966-0048A45664CC}"/>
              </a:ext>
            </a:extLst>
          </p:cNvPr>
          <p:cNvSpPr>
            <a:spLocks noChangeArrowheads="1"/>
          </p:cNvSpPr>
          <p:nvPr userDrawn="1"/>
        </p:nvSpPr>
        <p:spPr bwMode="auto">
          <a:xfrm>
            <a:off x="5049470" y="6225442"/>
            <a:ext cx="687892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2025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4"/>
              </a:rPr>
              <a:t>dwhitfield@nfhs.org</a:t>
            </a:r>
            <a:r>
              <a:rPr lang="en-US" sz="800" dirty="0">
                <a:effectLst/>
                <a:latin typeface="Calibri" panose="020F0502020204030204" pitchFamily="34" charset="0"/>
                <a:ea typeface="Calibri" panose="020F0502020204030204" pitchFamily="34" charset="0"/>
              </a:rPr>
              <a:t> with requests.</a:t>
            </a:r>
          </a:p>
        </p:txBody>
      </p:sp>
    </p:spTree>
    <p:extLst>
      <p:ext uri="{BB962C8B-B14F-4D97-AF65-F5344CB8AC3E}">
        <p14:creationId xmlns:p14="http://schemas.microsoft.com/office/powerpoint/2010/main" val="32613025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10864-8B5F-C930-C8ED-0AB1041C17E9}"/>
              </a:ext>
            </a:extLst>
          </p:cNvPr>
          <p:cNvSpPr>
            <a:spLocks noGrp="1"/>
          </p:cNvSpPr>
          <p:nvPr>
            <p:ph type="title" hasCustomPrompt="1"/>
          </p:nvPr>
        </p:nvSpPr>
        <p:spPr>
          <a:xfrm>
            <a:off x="1995530" y="2137719"/>
            <a:ext cx="8200939" cy="2111332"/>
          </a:xfrm>
        </p:spPr>
        <p:txBody>
          <a:bodyPr anchor="ctr">
            <a:normAutofit/>
          </a:bodyPr>
          <a:lstStyle>
            <a:lvl1pPr>
              <a:defRPr sz="5400" b="1">
                <a:solidFill>
                  <a:srgbClr val="EA1F45"/>
                </a:solidFill>
                <a:latin typeface="Calibri" panose="020F0502020204030204" pitchFamily="34" charset="0"/>
                <a:cs typeface="Calibri" panose="020F0502020204030204" pitchFamily="34" charset="0"/>
              </a:defRPr>
            </a:lvl1pPr>
          </a:lstStyle>
          <a:p>
            <a:r>
              <a:rPr lang="en-US" dirty="0"/>
              <a:t>Section Header Goes Here</a:t>
            </a:r>
          </a:p>
        </p:txBody>
      </p:sp>
      <p:pic>
        <p:nvPicPr>
          <p:cNvPr id="4" name="Picture 3">
            <a:extLst>
              <a:ext uri="{FF2B5EF4-FFF2-40B4-BE49-F238E27FC236}">
                <a16:creationId xmlns:a16="http://schemas.microsoft.com/office/drawing/2014/main" id="{273F3D68-6330-96A1-272E-80D3C14EC520}"/>
              </a:ext>
            </a:extLst>
          </p:cNvPr>
          <p:cNvPicPr/>
          <p:nvPr userDrawn="1"/>
        </p:nvPicPr>
        <p:blipFill>
          <a:blip r:embed="rId3"/>
          <a:srcRect/>
          <a:stretch/>
        </p:blipFill>
        <p:spPr>
          <a:xfrm>
            <a:off x="9724767" y="340170"/>
            <a:ext cx="2203627" cy="1065862"/>
          </a:xfrm>
          <a:prstGeom prst="rect">
            <a:avLst/>
          </a:prstGeom>
        </p:spPr>
      </p:pic>
      <p:sp>
        <p:nvSpPr>
          <p:cNvPr id="6" name="Slide Number Placeholder 11">
            <a:extLst>
              <a:ext uri="{FF2B5EF4-FFF2-40B4-BE49-F238E27FC236}">
                <a16:creationId xmlns:a16="http://schemas.microsoft.com/office/drawing/2014/main" id="{1428EA12-63C6-4622-C5A1-527AF3BAE74C}"/>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20023751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42634493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1_Points of Emphasis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2" y="-1312"/>
            <a:ext cx="5212080" cy="365124"/>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POINTS OF EMPHASIS</a:t>
            </a:r>
          </a:p>
        </p:txBody>
      </p:sp>
    </p:spTree>
    <p:extLst>
      <p:ext uri="{BB962C8B-B14F-4D97-AF65-F5344CB8AC3E}">
        <p14:creationId xmlns:p14="http://schemas.microsoft.com/office/powerpoint/2010/main" val="214897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5_Rules Changes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0" y="-1312"/>
            <a:ext cx="5212080" cy="365760"/>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RULES CHANGES</a:t>
            </a:r>
          </a:p>
        </p:txBody>
      </p:sp>
    </p:spTree>
    <p:extLst>
      <p:ext uri="{BB962C8B-B14F-4D97-AF65-F5344CB8AC3E}">
        <p14:creationId xmlns:p14="http://schemas.microsoft.com/office/powerpoint/2010/main" val="39810638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4_Editorial Changes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0" y="-1312"/>
            <a:ext cx="5212080" cy="365124"/>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GAME OFFICIALS MANUAL CHANGES</a:t>
            </a:r>
          </a:p>
        </p:txBody>
      </p:sp>
    </p:spTree>
    <p:extLst>
      <p:ext uri="{BB962C8B-B14F-4D97-AF65-F5344CB8AC3E}">
        <p14:creationId xmlns:p14="http://schemas.microsoft.com/office/powerpoint/2010/main" val="11047815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3_Manual Changes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2" y="-1313"/>
            <a:ext cx="5212080" cy="365760"/>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MANUAL CHANGES</a:t>
            </a:r>
          </a:p>
        </p:txBody>
      </p:sp>
    </p:spTree>
    <p:extLst>
      <p:ext uri="{BB962C8B-B14F-4D97-AF65-F5344CB8AC3E}">
        <p14:creationId xmlns:p14="http://schemas.microsoft.com/office/powerpoint/2010/main" val="17050415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2_Rules Reinder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1" y="-1313"/>
            <a:ext cx="5212080" cy="365125"/>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RULES REMINDER</a:t>
            </a:r>
          </a:p>
        </p:txBody>
      </p:sp>
    </p:spTree>
    <p:extLst>
      <p:ext uri="{BB962C8B-B14F-4D97-AF65-F5344CB8AC3E}">
        <p14:creationId xmlns:p14="http://schemas.microsoft.com/office/powerpoint/2010/main" val="28769244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5_Rules Changes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0" y="-1312"/>
            <a:ext cx="5212080" cy="365760"/>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RULES CHANGES</a:t>
            </a:r>
          </a:p>
        </p:txBody>
      </p:sp>
    </p:spTree>
    <p:extLst>
      <p:ext uri="{BB962C8B-B14F-4D97-AF65-F5344CB8AC3E}">
        <p14:creationId xmlns:p14="http://schemas.microsoft.com/office/powerpoint/2010/main" val="40267661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B8B0FB-303E-A728-FC79-8E43CFBF7AAB}"/>
              </a:ext>
            </a:extLst>
          </p:cNvPr>
          <p:cNvSpPr>
            <a:spLocks noGrp="1"/>
          </p:cNvSpPr>
          <p:nvPr>
            <p:ph sz="half" idx="1"/>
          </p:nvPr>
        </p:nvSpPr>
        <p:spPr>
          <a:xfrm>
            <a:off x="838200" y="1825625"/>
            <a:ext cx="5181600" cy="4351338"/>
          </a:xfrm>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B0E4F40-2354-06A7-38DD-06CEFEAF1550}"/>
              </a:ext>
            </a:extLst>
          </p:cNvPr>
          <p:cNvSpPr>
            <a:spLocks noGrp="1"/>
          </p:cNvSpPr>
          <p:nvPr>
            <p:ph sz="half" idx="2"/>
          </p:nvPr>
        </p:nvSpPr>
        <p:spPr>
          <a:xfrm>
            <a:off x="6172200" y="1825625"/>
            <a:ext cx="5181600" cy="4351338"/>
          </a:xfrm>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88CCA062-B089-C810-3F07-6024C517DDF2}"/>
              </a:ext>
            </a:extLst>
          </p:cNvPr>
          <p:cNvPicPr/>
          <p:nvPr userDrawn="1"/>
        </p:nvPicPr>
        <p:blipFill>
          <a:blip r:embed="rId3"/>
          <a:srcRect/>
          <a:stretch/>
        </p:blipFill>
        <p:spPr>
          <a:xfrm>
            <a:off x="9724767" y="340170"/>
            <a:ext cx="2203627" cy="1065862"/>
          </a:xfrm>
          <a:prstGeom prst="rect">
            <a:avLst/>
          </a:prstGeom>
        </p:spPr>
      </p:pic>
      <p:sp>
        <p:nvSpPr>
          <p:cNvPr id="9" name="Title 1">
            <a:extLst>
              <a:ext uri="{FF2B5EF4-FFF2-40B4-BE49-F238E27FC236}">
                <a16:creationId xmlns:a16="http://schemas.microsoft.com/office/drawing/2014/main" id="{9966E648-C1C5-D0F9-6BF2-0341C30A9B7C}"/>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10" name="Slide Number Placeholder 11">
            <a:extLst>
              <a:ext uri="{FF2B5EF4-FFF2-40B4-BE49-F238E27FC236}">
                <a16:creationId xmlns:a16="http://schemas.microsoft.com/office/drawing/2014/main" id="{1815227B-C98D-C0F3-E979-A984773D5333}"/>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26091883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a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B8B0FB-303E-A728-FC79-8E43CFBF7AAB}"/>
              </a:ext>
            </a:extLst>
          </p:cNvPr>
          <p:cNvSpPr>
            <a:spLocks noGrp="1"/>
          </p:cNvSpPr>
          <p:nvPr>
            <p:ph sz="half" idx="1"/>
          </p:nvPr>
        </p:nvSpPr>
        <p:spPr>
          <a:xfrm>
            <a:off x="838200" y="1825625"/>
            <a:ext cx="5181600" cy="4351338"/>
          </a:xfrm>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88CCA062-B089-C810-3F07-6024C517DDF2}"/>
              </a:ext>
            </a:extLst>
          </p:cNvPr>
          <p:cNvPicPr/>
          <p:nvPr userDrawn="1"/>
        </p:nvPicPr>
        <p:blipFill>
          <a:blip r:embed="rId3"/>
          <a:srcRect/>
          <a:stretch/>
        </p:blipFill>
        <p:spPr>
          <a:xfrm>
            <a:off x="9724767" y="340170"/>
            <a:ext cx="2203627" cy="1065862"/>
          </a:xfrm>
          <a:prstGeom prst="rect">
            <a:avLst/>
          </a:prstGeom>
        </p:spPr>
      </p:pic>
      <p:sp>
        <p:nvSpPr>
          <p:cNvPr id="9" name="Title 1">
            <a:extLst>
              <a:ext uri="{FF2B5EF4-FFF2-40B4-BE49-F238E27FC236}">
                <a16:creationId xmlns:a16="http://schemas.microsoft.com/office/drawing/2014/main" id="{9966E648-C1C5-D0F9-6BF2-0341C30A9B7C}"/>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7" name="Picture Placeholder 6">
            <a:extLst>
              <a:ext uri="{FF2B5EF4-FFF2-40B4-BE49-F238E27FC236}">
                <a16:creationId xmlns:a16="http://schemas.microsoft.com/office/drawing/2014/main" id="{217AB054-83AF-8D8A-5488-3D2749EE6052}"/>
              </a:ext>
            </a:extLst>
          </p:cNvPr>
          <p:cNvSpPr>
            <a:spLocks noGrp="1"/>
          </p:cNvSpPr>
          <p:nvPr>
            <p:ph type="pic" sz="quarter" idx="10"/>
          </p:nvPr>
        </p:nvSpPr>
        <p:spPr>
          <a:xfrm>
            <a:off x="6172202" y="1825625"/>
            <a:ext cx="5181599" cy="4351337"/>
          </a:xfrm>
        </p:spPr>
        <p:txBody>
          <a:bodyPr/>
          <a:lstStyle>
            <a:lvl1pPr marL="0" indent="0">
              <a:buNone/>
              <a:defRPr/>
            </a:lvl1pPr>
          </a:lstStyle>
          <a:p>
            <a:endParaRPr lang="en-US" dirty="0"/>
          </a:p>
        </p:txBody>
      </p:sp>
      <p:sp>
        <p:nvSpPr>
          <p:cNvPr id="12" name="Slide Number Placeholder 11">
            <a:extLst>
              <a:ext uri="{FF2B5EF4-FFF2-40B4-BE49-F238E27FC236}">
                <a16:creationId xmlns:a16="http://schemas.microsoft.com/office/drawing/2014/main" id="{CAD7A39E-2D5A-78AA-4013-BEC4886BB37F}"/>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41720165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11">
            <a:extLst>
              <a:ext uri="{FF2B5EF4-FFF2-40B4-BE49-F238E27FC236}">
                <a16:creationId xmlns:a16="http://schemas.microsoft.com/office/drawing/2014/main" id="{50E8CACC-1DDF-2FF4-479B-9AF3997EF9C8}"/>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34216904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72E9CF-8AE9-5255-4316-349012503E9B}"/>
              </a:ext>
            </a:extLst>
          </p:cNvPr>
          <p:cNvPicPr>
            <a:picLocks noGrp="1" noRot="1" noChangeAspect="1" noMove="1" noResize="1" noEditPoints="1" noAdjustHandles="1" noChangeArrowheads="1" noChangeShapeType="1" noCrop="1"/>
          </p:cNvPicPr>
          <p:nvPr userDrawn="1"/>
        </p:nvPicPr>
        <p:blipFill>
          <a:blip r:embed="rId3"/>
          <a:srcRect/>
          <a:stretch/>
        </p:blipFill>
        <p:spPr>
          <a:xfrm>
            <a:off x="9724767" y="340170"/>
            <a:ext cx="2203628" cy="1065862"/>
          </a:xfrm>
          <a:prstGeom prst="rect">
            <a:avLst/>
          </a:prstGeom>
        </p:spPr>
      </p:pic>
      <p:sp>
        <p:nvSpPr>
          <p:cNvPr id="6" name="Title 1">
            <a:extLst>
              <a:ext uri="{FF2B5EF4-FFF2-40B4-BE49-F238E27FC236}">
                <a16:creationId xmlns:a16="http://schemas.microsoft.com/office/drawing/2014/main" id="{D1209A9B-74A4-F114-8811-EFAA10BA8B32}"/>
              </a:ext>
            </a:extLst>
          </p:cNvPr>
          <p:cNvSpPr>
            <a:spLocks noGrp="1"/>
          </p:cNvSpPr>
          <p:nvPr>
            <p:ph type="ctrTitle" hasCustomPrompt="1"/>
          </p:nvPr>
        </p:nvSpPr>
        <p:spPr>
          <a:xfrm>
            <a:off x="1524000" y="1480709"/>
            <a:ext cx="9144000" cy="2387600"/>
          </a:xfrm>
        </p:spPr>
        <p:txBody>
          <a:bodyPr anchor="b">
            <a:normAutofit/>
          </a:bodyPr>
          <a:lstStyle>
            <a:lvl1pPr algn="ctr">
              <a:defRPr sz="8000" b="1" i="0">
                <a:solidFill>
                  <a:schemeClr val="bg1"/>
                </a:solidFill>
                <a:latin typeface="Calibri" panose="020F0502020204030204" pitchFamily="34" charset="0"/>
                <a:cs typeface="Calibri" panose="020F0502020204030204" pitchFamily="34" charset="0"/>
              </a:defRPr>
            </a:lvl1pPr>
          </a:lstStyle>
          <a:p>
            <a:r>
              <a:rPr lang="en-US" dirty="0"/>
              <a:t>Thank You</a:t>
            </a:r>
          </a:p>
        </p:txBody>
      </p:sp>
      <p:sp>
        <p:nvSpPr>
          <p:cNvPr id="2" name="TextBox 1">
            <a:extLst>
              <a:ext uri="{FF2B5EF4-FFF2-40B4-BE49-F238E27FC236}">
                <a16:creationId xmlns:a16="http://schemas.microsoft.com/office/drawing/2014/main" id="{874CA484-034C-A896-0662-F645CDF79DCA}"/>
              </a:ext>
            </a:extLst>
          </p:cNvPr>
          <p:cNvSpPr txBox="1"/>
          <p:nvPr userDrawn="1"/>
        </p:nvSpPr>
        <p:spPr>
          <a:xfrm>
            <a:off x="1524000" y="4757352"/>
            <a:ext cx="9144000" cy="369332"/>
          </a:xfrm>
          <a:prstGeom prst="rect">
            <a:avLst/>
          </a:prstGeom>
          <a:noFill/>
        </p:spPr>
        <p:txBody>
          <a:bodyPr wrap="square" rtlCol="0">
            <a:spAutoFit/>
          </a:bodyPr>
          <a:lstStyle/>
          <a:p>
            <a:pPr algn="ctr"/>
            <a:r>
              <a:rPr lang="en-US" b="1" dirty="0">
                <a:solidFill>
                  <a:schemeClr val="bg1"/>
                </a:solidFill>
                <a:latin typeface="Calibri" panose="020F0502020204030204" pitchFamily="34" charset="0"/>
                <a:cs typeface="Calibri" panose="020F0502020204030204" pitchFamily="34" charset="0"/>
              </a:rPr>
              <a:t>National Federation of State High School Associations</a:t>
            </a:r>
          </a:p>
        </p:txBody>
      </p:sp>
      <p:grpSp>
        <p:nvGrpSpPr>
          <p:cNvPr id="11" name="Group 10">
            <a:extLst>
              <a:ext uri="{FF2B5EF4-FFF2-40B4-BE49-F238E27FC236}">
                <a16:creationId xmlns:a16="http://schemas.microsoft.com/office/drawing/2014/main" id="{34CD4DE8-1EB6-5346-3383-8707A51C126F}"/>
              </a:ext>
            </a:extLst>
          </p:cNvPr>
          <p:cNvGrpSpPr/>
          <p:nvPr userDrawn="1"/>
        </p:nvGrpSpPr>
        <p:grpSpPr>
          <a:xfrm>
            <a:off x="1717750" y="5646396"/>
            <a:ext cx="9144000" cy="371345"/>
            <a:chOff x="1524000" y="5646396"/>
            <a:chExt cx="9144000" cy="371345"/>
          </a:xfrm>
        </p:grpSpPr>
        <p:sp>
          <p:nvSpPr>
            <p:cNvPr id="4" name="TextBox 3">
              <a:extLst>
                <a:ext uri="{FF2B5EF4-FFF2-40B4-BE49-F238E27FC236}">
                  <a16:creationId xmlns:a16="http://schemas.microsoft.com/office/drawing/2014/main" id="{E3AF79CA-D0BD-24BD-0E32-404A245DDF69}"/>
                </a:ext>
              </a:extLst>
            </p:cNvPr>
            <p:cNvSpPr txBox="1">
              <a:spLocks noGrp="1" noRot="1" noMove="1" noResize="1" noEditPoints="1" noAdjustHandles="1" noChangeArrowheads="1" noChangeShapeType="1"/>
            </p:cNvSpPr>
            <p:nvPr userDrawn="1"/>
          </p:nvSpPr>
          <p:spPr>
            <a:xfrm>
              <a:off x="1524000" y="5646396"/>
              <a:ext cx="9144000" cy="369332"/>
            </a:xfrm>
            <a:prstGeom prst="rect">
              <a:avLst/>
            </a:prstGeom>
            <a:noFill/>
          </p:spPr>
          <p:txBody>
            <a:bodyPr wrap="square" rtlCol="0">
              <a:spAutoFit/>
            </a:bodyPr>
            <a:lstStyle/>
            <a:p>
              <a:pPr algn="ctr"/>
              <a:r>
                <a:rPr lang="en-US" b="0" dirty="0">
                  <a:solidFill>
                    <a:schemeClr val="bg1"/>
                  </a:solidFill>
                  <a:latin typeface="Calibri" panose="020F0502020204030204" pitchFamily="34" charset="0"/>
                  <a:cs typeface="Calibri" panose="020F0502020204030204" pitchFamily="34" charset="0"/>
                </a:rPr>
                <a:t>@NFHS1920		@</a:t>
              </a:r>
              <a:r>
                <a:rPr lang="en-US" b="0" dirty="0" err="1">
                  <a:solidFill>
                    <a:schemeClr val="bg1"/>
                  </a:solidFill>
                  <a:latin typeface="Calibri" panose="020F0502020204030204" pitchFamily="34" charset="0"/>
                  <a:cs typeface="Calibri" panose="020F0502020204030204" pitchFamily="34" charset="0"/>
                </a:rPr>
                <a:t>NFHS_org</a:t>
              </a:r>
              <a:endParaRPr lang="en-US" b="0" dirty="0">
                <a:solidFill>
                  <a:schemeClr val="bg1"/>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F3157171-99F1-CBAA-C17D-0AD9D4B9BB74}"/>
                </a:ext>
              </a:extLst>
            </p:cNvPr>
            <p:cNvPicPr>
              <a:picLocks noChangeAspect="1"/>
            </p:cNvPicPr>
            <p:nvPr userDrawn="1"/>
          </p:nvPicPr>
          <p:blipFill>
            <a:blip r:embed="rId4"/>
            <a:stretch>
              <a:fillRect/>
            </a:stretch>
          </p:blipFill>
          <p:spPr>
            <a:xfrm>
              <a:off x="3686113" y="5646396"/>
              <a:ext cx="371345" cy="371345"/>
            </a:xfrm>
            <a:prstGeom prst="rect">
              <a:avLst/>
            </a:prstGeom>
          </p:spPr>
        </p:pic>
        <p:pic>
          <p:nvPicPr>
            <p:cNvPr id="9" name="Picture 8">
              <a:extLst>
                <a:ext uri="{FF2B5EF4-FFF2-40B4-BE49-F238E27FC236}">
                  <a16:creationId xmlns:a16="http://schemas.microsoft.com/office/drawing/2014/main" id="{1D196C8A-E733-4202-AF23-672634CE9C4A}"/>
                </a:ext>
              </a:extLst>
            </p:cNvPr>
            <p:cNvPicPr>
              <a:picLocks noChangeAspect="1"/>
            </p:cNvPicPr>
            <p:nvPr userDrawn="1"/>
          </p:nvPicPr>
          <p:blipFill>
            <a:blip r:embed="rId5"/>
            <a:stretch>
              <a:fillRect/>
            </a:stretch>
          </p:blipFill>
          <p:spPr>
            <a:xfrm>
              <a:off x="5997144" y="5646396"/>
              <a:ext cx="371345" cy="371345"/>
            </a:xfrm>
            <a:prstGeom prst="rect">
              <a:avLst/>
            </a:prstGeom>
          </p:spPr>
        </p:pic>
        <p:pic>
          <p:nvPicPr>
            <p:cNvPr id="10" name="Picture 9">
              <a:extLst>
                <a:ext uri="{FF2B5EF4-FFF2-40B4-BE49-F238E27FC236}">
                  <a16:creationId xmlns:a16="http://schemas.microsoft.com/office/drawing/2014/main" id="{13FEC574-B3C7-1565-2ADE-C95139ADFD9A}"/>
                </a:ext>
              </a:extLst>
            </p:cNvPr>
            <p:cNvPicPr>
              <a:picLocks noChangeAspect="1"/>
            </p:cNvPicPr>
            <p:nvPr userDrawn="1"/>
          </p:nvPicPr>
          <p:blipFill>
            <a:blip r:embed="rId6"/>
            <a:stretch>
              <a:fillRect/>
            </a:stretch>
          </p:blipFill>
          <p:spPr>
            <a:xfrm>
              <a:off x="6430274" y="5646396"/>
              <a:ext cx="370703" cy="370703"/>
            </a:xfrm>
            <a:prstGeom prst="rect">
              <a:avLst/>
            </a:prstGeom>
          </p:spPr>
        </p:pic>
      </p:grpSp>
    </p:spTree>
    <p:extLst>
      <p:ext uri="{BB962C8B-B14F-4D97-AF65-F5344CB8AC3E}">
        <p14:creationId xmlns:p14="http://schemas.microsoft.com/office/powerpoint/2010/main" val="3259598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4_Editorial Changes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0" y="-1312"/>
            <a:ext cx="5212080" cy="365124"/>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EDITORIAL CHANGES</a:t>
            </a:r>
          </a:p>
        </p:txBody>
      </p:sp>
    </p:spTree>
    <p:extLst>
      <p:ext uri="{BB962C8B-B14F-4D97-AF65-F5344CB8AC3E}">
        <p14:creationId xmlns:p14="http://schemas.microsoft.com/office/powerpoint/2010/main" val="280182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3_Manual Changes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2" y="-1313"/>
            <a:ext cx="5212080" cy="365760"/>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MANUAL CHANGES</a:t>
            </a:r>
          </a:p>
        </p:txBody>
      </p:sp>
    </p:spTree>
    <p:extLst>
      <p:ext uri="{BB962C8B-B14F-4D97-AF65-F5344CB8AC3E}">
        <p14:creationId xmlns:p14="http://schemas.microsoft.com/office/powerpoint/2010/main" val="640248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_Rules Reinder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1" y="-1313"/>
            <a:ext cx="5212080" cy="365125"/>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RULES REMINDER</a:t>
            </a:r>
          </a:p>
        </p:txBody>
      </p:sp>
    </p:spTree>
    <p:extLst>
      <p:ext uri="{BB962C8B-B14F-4D97-AF65-F5344CB8AC3E}">
        <p14:creationId xmlns:p14="http://schemas.microsoft.com/office/powerpoint/2010/main" val="2485537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B8B0FB-303E-A728-FC79-8E43CFBF7AAB}"/>
              </a:ext>
            </a:extLst>
          </p:cNvPr>
          <p:cNvSpPr>
            <a:spLocks noGrp="1"/>
          </p:cNvSpPr>
          <p:nvPr>
            <p:ph sz="half" idx="1"/>
          </p:nvPr>
        </p:nvSpPr>
        <p:spPr>
          <a:xfrm>
            <a:off x="838200" y="1825625"/>
            <a:ext cx="5181600" cy="4351338"/>
          </a:xfrm>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B0E4F40-2354-06A7-38DD-06CEFEAF1550}"/>
              </a:ext>
            </a:extLst>
          </p:cNvPr>
          <p:cNvSpPr>
            <a:spLocks noGrp="1"/>
          </p:cNvSpPr>
          <p:nvPr>
            <p:ph sz="half" idx="2"/>
          </p:nvPr>
        </p:nvSpPr>
        <p:spPr>
          <a:xfrm>
            <a:off x="6172200" y="1825625"/>
            <a:ext cx="5181600" cy="4351338"/>
          </a:xfrm>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88CCA062-B089-C810-3F07-6024C517DDF2}"/>
              </a:ext>
            </a:extLst>
          </p:cNvPr>
          <p:cNvPicPr/>
          <p:nvPr userDrawn="1"/>
        </p:nvPicPr>
        <p:blipFill>
          <a:blip r:embed="rId3"/>
          <a:srcRect/>
          <a:stretch/>
        </p:blipFill>
        <p:spPr>
          <a:xfrm>
            <a:off x="9724767" y="340170"/>
            <a:ext cx="2203627" cy="1065862"/>
          </a:xfrm>
          <a:prstGeom prst="rect">
            <a:avLst/>
          </a:prstGeom>
        </p:spPr>
      </p:pic>
      <p:sp>
        <p:nvSpPr>
          <p:cNvPr id="9" name="Title 1">
            <a:extLst>
              <a:ext uri="{FF2B5EF4-FFF2-40B4-BE49-F238E27FC236}">
                <a16:creationId xmlns:a16="http://schemas.microsoft.com/office/drawing/2014/main" id="{9966E648-C1C5-D0F9-6BF2-0341C30A9B7C}"/>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10" name="Slide Number Placeholder 11">
            <a:extLst>
              <a:ext uri="{FF2B5EF4-FFF2-40B4-BE49-F238E27FC236}">
                <a16:creationId xmlns:a16="http://schemas.microsoft.com/office/drawing/2014/main" id="{1815227B-C98D-C0F3-E979-A984773D5333}"/>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2048771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C259D7-C629-99D5-E5E6-C1F8133D47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F8A588-CC38-9DAA-DD30-66D45B7B42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2AE522-F825-B856-E8E5-41511A3664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77600CC-5870-3A48-916C-A06D7BC60A64}" type="datetimeFigureOut">
              <a:rPr lang="en-US" smtClean="0"/>
              <a:t>5/27/2026</a:t>
            </a:fld>
            <a:endParaRPr lang="en-US"/>
          </a:p>
        </p:txBody>
      </p:sp>
      <p:sp>
        <p:nvSpPr>
          <p:cNvPr id="5" name="Footer Placeholder 4">
            <a:extLst>
              <a:ext uri="{FF2B5EF4-FFF2-40B4-BE49-F238E27FC236}">
                <a16:creationId xmlns:a16="http://schemas.microsoft.com/office/drawing/2014/main" id="{D3CAF983-59E2-C2D4-3DA6-D9B1BBA51E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5F1BFF0-BF3B-C0DA-5CCD-ACE9829FFA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64E3598-2D5C-024F-9D1E-B79FF9982580}" type="slidenum">
              <a:rPr lang="en-US" smtClean="0"/>
              <a:t>‹#›</a:t>
            </a:fld>
            <a:endParaRPr lang="en-US"/>
          </a:p>
        </p:txBody>
      </p:sp>
    </p:spTree>
    <p:extLst>
      <p:ext uri="{BB962C8B-B14F-4D97-AF65-F5344CB8AC3E}">
        <p14:creationId xmlns:p14="http://schemas.microsoft.com/office/powerpoint/2010/main" val="3280180631"/>
      </p:ext>
    </p:extLst>
  </p:cSld>
  <p:clrMap bg1="lt1" tx1="dk1" bg2="lt2" tx2="dk2" accent1="accent1" accent2="accent2" accent3="accent3" accent4="accent4" accent5="accent5" accent6="accent6" hlink="hlink" folHlink="folHlink"/>
  <p:sldLayoutIdLst>
    <p:sldLayoutId id="2147483661" r:id="rId1"/>
    <p:sldLayoutId id="2147483681" r:id="rId2"/>
    <p:sldLayoutId id="2147483650" r:id="rId3"/>
    <p:sldLayoutId id="2147483676" r:id="rId4"/>
    <p:sldLayoutId id="2147483680" r:id="rId5"/>
    <p:sldLayoutId id="2147483679" r:id="rId6"/>
    <p:sldLayoutId id="2147483678" r:id="rId7"/>
    <p:sldLayoutId id="2147483677" r:id="rId8"/>
    <p:sldLayoutId id="2147483652" r:id="rId9"/>
    <p:sldLayoutId id="2147483664" r:id="rId10"/>
    <p:sldLayoutId id="2147483655" r:id="rId11"/>
    <p:sldLayoutId id="214748367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C259D7-C629-99D5-E5E6-C1F8133D47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F8A588-CC38-9DAA-DD30-66D45B7B42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2AE522-F825-B856-E8E5-41511A3664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77600CC-5870-3A48-916C-A06D7BC60A64}" type="datetimeFigureOut">
              <a:rPr lang="en-US" smtClean="0"/>
              <a:t>5/27/2026</a:t>
            </a:fld>
            <a:endParaRPr lang="en-US"/>
          </a:p>
        </p:txBody>
      </p:sp>
      <p:sp>
        <p:nvSpPr>
          <p:cNvPr id="5" name="Footer Placeholder 4">
            <a:extLst>
              <a:ext uri="{FF2B5EF4-FFF2-40B4-BE49-F238E27FC236}">
                <a16:creationId xmlns:a16="http://schemas.microsoft.com/office/drawing/2014/main" id="{D3CAF983-59E2-C2D4-3DA6-D9B1BBA51E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5F1BFF0-BF3B-C0DA-5CCD-ACE9829FFA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64E3598-2D5C-024F-9D1E-B79FF9982580}" type="slidenum">
              <a:rPr lang="en-US" smtClean="0"/>
              <a:t>‹#›</a:t>
            </a:fld>
            <a:endParaRPr lang="en-US"/>
          </a:p>
        </p:txBody>
      </p:sp>
    </p:spTree>
    <p:extLst>
      <p:ext uri="{BB962C8B-B14F-4D97-AF65-F5344CB8AC3E}">
        <p14:creationId xmlns:p14="http://schemas.microsoft.com/office/powerpoint/2010/main" val="2713795454"/>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C259D7-C629-99D5-E5E6-C1F8133D47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F8A588-CC38-9DAA-DD30-66D45B7B42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2AE522-F825-B856-E8E5-41511A3664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77600CC-5870-3A48-916C-A06D7BC60A64}" type="datetimeFigureOut">
              <a:rPr lang="en-US" smtClean="0"/>
              <a:t>5/27/2026</a:t>
            </a:fld>
            <a:endParaRPr lang="en-US"/>
          </a:p>
        </p:txBody>
      </p:sp>
      <p:sp>
        <p:nvSpPr>
          <p:cNvPr id="5" name="Footer Placeholder 4">
            <a:extLst>
              <a:ext uri="{FF2B5EF4-FFF2-40B4-BE49-F238E27FC236}">
                <a16:creationId xmlns:a16="http://schemas.microsoft.com/office/drawing/2014/main" id="{D3CAF983-59E2-C2D4-3DA6-D9B1BBA51E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5F1BFF0-BF3B-C0DA-5CCD-ACE9829FFA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64E3598-2D5C-024F-9D1E-B79FF9982580}" type="slidenum">
              <a:rPr lang="en-US" smtClean="0"/>
              <a:t>‹#›</a:t>
            </a:fld>
            <a:endParaRPr lang="en-US"/>
          </a:p>
        </p:txBody>
      </p:sp>
    </p:spTree>
    <p:extLst>
      <p:ext uri="{BB962C8B-B14F-4D97-AF65-F5344CB8AC3E}">
        <p14:creationId xmlns:p14="http://schemas.microsoft.com/office/powerpoint/2010/main" val="313299346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C259D7-C629-99D5-E5E6-C1F8133D47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F8A588-CC38-9DAA-DD30-66D45B7B42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2AE522-F825-B856-E8E5-41511A3664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77600CC-5870-3A48-916C-A06D7BC60A64}" type="datetimeFigureOut">
              <a:rPr lang="en-US" smtClean="0"/>
              <a:t>5/27/2026</a:t>
            </a:fld>
            <a:endParaRPr lang="en-US"/>
          </a:p>
        </p:txBody>
      </p:sp>
      <p:sp>
        <p:nvSpPr>
          <p:cNvPr id="5" name="Footer Placeholder 4">
            <a:extLst>
              <a:ext uri="{FF2B5EF4-FFF2-40B4-BE49-F238E27FC236}">
                <a16:creationId xmlns:a16="http://schemas.microsoft.com/office/drawing/2014/main" id="{D3CAF983-59E2-C2D4-3DA6-D9B1BBA51E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5F1BFF0-BF3B-C0DA-5CCD-ACE9829FFA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64E3598-2D5C-024F-9D1E-B79FF9982580}" type="slidenum">
              <a:rPr lang="en-US" smtClean="0"/>
              <a:t>‹#›</a:t>
            </a:fld>
            <a:endParaRPr lang="en-US"/>
          </a:p>
        </p:txBody>
      </p:sp>
    </p:spTree>
    <p:extLst>
      <p:ext uri="{BB962C8B-B14F-4D97-AF65-F5344CB8AC3E}">
        <p14:creationId xmlns:p14="http://schemas.microsoft.com/office/powerpoint/2010/main" val="43243934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6.xml"/><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7.xml"/><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3.xml"/><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68.emf"/></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6.xml"/><Relationship Id="rId1" Type="http://schemas.openxmlformats.org/officeDocument/2006/relationships/slideLayout" Target="../slideLayouts/slideLayout16.xml"/><Relationship Id="rId5" Type="http://schemas.openxmlformats.org/officeDocument/2006/relationships/image" Target="../media/image71.jpg"/><Relationship Id="rId4" Type="http://schemas.openxmlformats.org/officeDocument/2006/relationships/image" Target="../media/image70.png"/></Relationships>
</file>

<file path=ppt/slides/_rels/slide47.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47.xml"/><Relationship Id="rId1" Type="http://schemas.openxmlformats.org/officeDocument/2006/relationships/slideLayout" Target="../slideLayouts/slideLayout18.xml"/><Relationship Id="rId5" Type="http://schemas.openxmlformats.org/officeDocument/2006/relationships/image" Target="../media/image74.png"/><Relationship Id="rId4" Type="http://schemas.openxmlformats.org/officeDocument/2006/relationships/image" Target="../media/image73.png"/></Relationships>
</file>

<file path=ppt/slides/_rels/slide4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15.jpg"/><Relationship Id="rId11" Type="http://schemas.openxmlformats.org/officeDocument/2006/relationships/image" Target="../media/image20.jpg"/><Relationship Id="rId5" Type="http://schemas.openxmlformats.org/officeDocument/2006/relationships/image" Target="../media/image14.jpg"/><Relationship Id="rId10" Type="http://schemas.openxmlformats.org/officeDocument/2006/relationships/image" Target="../media/image19.jpg"/><Relationship Id="rId4" Type="http://schemas.openxmlformats.org/officeDocument/2006/relationships/image" Target="../media/image13.jpg"/><Relationship Id="rId9" Type="http://schemas.openxmlformats.org/officeDocument/2006/relationships/image" Target="../media/image18.jpg"/></Relationships>
</file>

<file path=ppt/slides/_rels/slide50.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50.xml"/><Relationship Id="rId1" Type="http://schemas.openxmlformats.org/officeDocument/2006/relationships/slideLayout" Target="../slideLayouts/slideLayout47.xml"/></Relationships>
</file>

<file path=ppt/slides/_rels/slide51.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51.xml"/><Relationship Id="rId1" Type="http://schemas.openxmlformats.org/officeDocument/2006/relationships/slideLayout" Target="../slideLayouts/slideLayout47.xml"/></Relationships>
</file>

<file path=ppt/slides/_rels/slide52.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52.xml"/><Relationship Id="rId1" Type="http://schemas.openxmlformats.org/officeDocument/2006/relationships/slideLayout" Target="../slideLayouts/slideLayout47.xml"/></Relationships>
</file>

<file path=ppt/slides/_rels/slide53.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53.xml"/><Relationship Id="rId1" Type="http://schemas.openxmlformats.org/officeDocument/2006/relationships/slideLayout" Target="../slideLayouts/slideLayout47.xml"/></Relationships>
</file>

<file path=ppt/slides/_rels/slide5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image" Target="../media/image82.png"/></Relationships>
</file>

<file path=ppt/slides/_rels/slide6.xml.rels><?xml version="1.0" encoding="UTF-8" standalone="yes"?>
<Relationships xmlns="http://schemas.openxmlformats.org/package/2006/relationships"><Relationship Id="rId8" Type="http://schemas.openxmlformats.org/officeDocument/2006/relationships/image" Target="../media/image26.jpg"/><Relationship Id="rId13" Type="http://schemas.openxmlformats.org/officeDocument/2006/relationships/image" Target="../media/image31.jpg"/><Relationship Id="rId18" Type="http://schemas.openxmlformats.org/officeDocument/2006/relationships/image" Target="../media/image36.jpg"/><Relationship Id="rId3" Type="http://schemas.openxmlformats.org/officeDocument/2006/relationships/image" Target="../media/image21.jpg"/><Relationship Id="rId7" Type="http://schemas.openxmlformats.org/officeDocument/2006/relationships/image" Target="../media/image25.jpg"/><Relationship Id="rId12" Type="http://schemas.openxmlformats.org/officeDocument/2006/relationships/image" Target="../media/image30.jpg"/><Relationship Id="rId17" Type="http://schemas.openxmlformats.org/officeDocument/2006/relationships/image" Target="../media/image35.jpg"/><Relationship Id="rId2" Type="http://schemas.openxmlformats.org/officeDocument/2006/relationships/notesSlide" Target="../notesSlides/notesSlide6.xml"/><Relationship Id="rId16" Type="http://schemas.openxmlformats.org/officeDocument/2006/relationships/image" Target="../media/image34.jpg"/><Relationship Id="rId20" Type="http://schemas.openxmlformats.org/officeDocument/2006/relationships/image" Target="../media/image38.jpg"/><Relationship Id="rId1" Type="http://schemas.openxmlformats.org/officeDocument/2006/relationships/slideLayout" Target="../slideLayouts/slideLayout16.xml"/><Relationship Id="rId6" Type="http://schemas.openxmlformats.org/officeDocument/2006/relationships/image" Target="../media/image24.jpg"/><Relationship Id="rId11" Type="http://schemas.openxmlformats.org/officeDocument/2006/relationships/image" Target="../media/image29.jpg"/><Relationship Id="rId5" Type="http://schemas.openxmlformats.org/officeDocument/2006/relationships/image" Target="../media/image23.jpg"/><Relationship Id="rId15" Type="http://schemas.openxmlformats.org/officeDocument/2006/relationships/image" Target="../media/image33.jpg"/><Relationship Id="rId10" Type="http://schemas.openxmlformats.org/officeDocument/2006/relationships/image" Target="../media/image28.jpg"/><Relationship Id="rId19" Type="http://schemas.openxmlformats.org/officeDocument/2006/relationships/image" Target="../media/image37.jpg"/><Relationship Id="rId4" Type="http://schemas.openxmlformats.org/officeDocument/2006/relationships/image" Target="../media/image22.jpg"/><Relationship Id="rId9" Type="http://schemas.openxmlformats.org/officeDocument/2006/relationships/image" Target="../media/image27.jpg"/><Relationship Id="rId14" Type="http://schemas.openxmlformats.org/officeDocument/2006/relationships/image" Target="../media/image32.jpg"/></Relationships>
</file>

<file path=ppt/slides/_rels/slide6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openxmlformats.org/officeDocument/2006/relationships/image" Target="../media/image84.png"/></Relationships>
</file>

<file path=ppt/slides/_rels/slide61.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2.xml"/><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3.xml"/><Relationship Id="rId1" Type="http://schemas.openxmlformats.org/officeDocument/2006/relationships/slideLayout" Target="../slideLayouts/slideLayout27.xml"/><Relationship Id="rId4" Type="http://schemas.openxmlformats.org/officeDocument/2006/relationships/image" Target="../media/image86.png"/></Relationships>
</file>

<file path=ppt/slides/_rels/slide6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4.xml"/><Relationship Id="rId1" Type="http://schemas.openxmlformats.org/officeDocument/2006/relationships/slideLayout" Target="../slideLayouts/slideLayout27.xml"/><Relationship Id="rId4" Type="http://schemas.openxmlformats.org/officeDocument/2006/relationships/image" Target="../media/image86.png"/></Relationships>
</file>

<file path=ppt/slides/_rels/slide6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6.xml"/><Relationship Id="rId1" Type="http://schemas.openxmlformats.org/officeDocument/2006/relationships/slideLayout" Target="../slideLayouts/slideLayout25.xml"/><Relationship Id="rId4" Type="http://schemas.openxmlformats.org/officeDocument/2006/relationships/image" Target="../media/image90.jpg"/></Relationships>
</file>

<file path=ppt/slides/_rels/slide6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7.xml"/><Relationship Id="rId1" Type="http://schemas.openxmlformats.org/officeDocument/2006/relationships/slideLayout" Target="../slideLayouts/slideLayout17.xml"/><Relationship Id="rId4" Type="http://schemas.openxmlformats.org/officeDocument/2006/relationships/image" Target="../media/image90.jpg"/></Relationships>
</file>

<file path=ppt/slides/_rels/slide6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8.xml"/><Relationship Id="rId1" Type="http://schemas.openxmlformats.org/officeDocument/2006/relationships/slideLayout" Target="../slideLayouts/slideLayout27.xml"/></Relationships>
</file>

<file path=ppt/slides/_rels/slide6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9.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0.xml"/><Relationship Id="rId1" Type="http://schemas.openxmlformats.org/officeDocument/2006/relationships/slideLayout" Target="../slideLayouts/slideLayout17.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71.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jpg"/><Relationship Id="rId7" Type="http://schemas.openxmlformats.org/officeDocument/2006/relationships/image" Target="../media/image101.svg"/><Relationship Id="rId2" Type="http://schemas.openxmlformats.org/officeDocument/2006/relationships/notesSlide" Target="../notesSlides/notesSlide71.xml"/><Relationship Id="rId1" Type="http://schemas.openxmlformats.org/officeDocument/2006/relationships/slideLayout" Target="../slideLayouts/slideLayout18.xml"/><Relationship Id="rId6" Type="http://schemas.openxmlformats.org/officeDocument/2006/relationships/image" Target="../media/image100.svg"/><Relationship Id="rId5" Type="http://schemas.openxmlformats.org/officeDocument/2006/relationships/image" Target="../media/image99.svg"/><Relationship Id="rId4" Type="http://schemas.openxmlformats.org/officeDocument/2006/relationships/image" Target="../media/image98.png"/></Relationships>
</file>

<file path=ppt/slides/_rels/slide72.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6.svg"/><Relationship Id="rId2" Type="http://schemas.openxmlformats.org/officeDocument/2006/relationships/notesSlide" Target="../notesSlides/notesSlide72.xml"/><Relationship Id="rId1" Type="http://schemas.openxmlformats.org/officeDocument/2006/relationships/slideLayout" Target="../slideLayouts/slideLayout17.xml"/><Relationship Id="rId6" Type="http://schemas.openxmlformats.org/officeDocument/2006/relationships/image" Target="../media/image93.png"/><Relationship Id="rId5" Type="http://schemas.openxmlformats.org/officeDocument/2006/relationships/image" Target="../media/image105.png"/><Relationship Id="rId4" Type="http://schemas.openxmlformats.org/officeDocument/2006/relationships/image" Target="../media/image104.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hyperlink" Target="https://nfhs.org/about/nfhs-digital" TargetMode="External"/><Relationship Id="rId2" Type="http://schemas.openxmlformats.org/officeDocument/2006/relationships/notesSlide" Target="../notesSlides/notesSlide8.xml"/><Relationship Id="rId1" Type="http://schemas.openxmlformats.org/officeDocument/2006/relationships/slideLayout" Target="../slideLayouts/slideLayout17.xml"/><Relationship Id="rId5" Type="http://schemas.openxmlformats.org/officeDocument/2006/relationships/image" Target="../media/image40.jp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hyperlink" Target="https://online-apparel.com/s/nfhs-merchandise/" TargetMode="External"/><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4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6876F-EEC1-EC47-EEF9-1775C5A72AD5}"/>
              </a:ext>
            </a:extLst>
          </p:cNvPr>
          <p:cNvSpPr>
            <a:spLocks noGrp="1"/>
          </p:cNvSpPr>
          <p:nvPr>
            <p:ph type="ctrTitle"/>
          </p:nvPr>
        </p:nvSpPr>
        <p:spPr>
          <a:xfrm>
            <a:off x="5067758" y="2235200"/>
            <a:ext cx="6878924" cy="2387600"/>
          </a:xfrm>
        </p:spPr>
        <p:txBody>
          <a:bodyPr anchor="b">
            <a:normAutofit fontScale="90000"/>
          </a:bodyPr>
          <a:lstStyle/>
          <a:p>
            <a:pPr algn="ctr"/>
            <a:r>
              <a:rPr lang="en-US" dirty="0"/>
              <a:t>2026 NFHS FOOTBALL RULES POWERPOINT</a:t>
            </a:r>
          </a:p>
        </p:txBody>
      </p:sp>
      <p:pic>
        <p:nvPicPr>
          <p:cNvPr id="3" name="Picture 2">
            <a:extLst>
              <a:ext uri="{FF2B5EF4-FFF2-40B4-BE49-F238E27FC236}">
                <a16:creationId xmlns:a16="http://schemas.microsoft.com/office/drawing/2014/main" id="{89B2F4D8-E81D-F178-7276-A7BDA700C973}"/>
              </a:ext>
            </a:extLst>
          </p:cNvPr>
          <p:cNvPicPr>
            <a:picLocks noChangeAspect="1"/>
          </p:cNvPicPr>
          <p:nvPr/>
        </p:nvPicPr>
        <p:blipFill>
          <a:blip r:embed="rId3"/>
          <a:stretch>
            <a:fillRect/>
          </a:stretch>
        </p:blipFill>
        <p:spPr>
          <a:xfrm>
            <a:off x="0" y="1"/>
            <a:ext cx="4832833" cy="6127668"/>
          </a:xfrm>
          <a:prstGeom prst="rect">
            <a:avLst/>
          </a:prstGeom>
        </p:spPr>
      </p:pic>
    </p:spTree>
    <p:extLst>
      <p:ext uri="{BB962C8B-B14F-4D97-AF65-F5344CB8AC3E}">
        <p14:creationId xmlns:p14="http://schemas.microsoft.com/office/powerpoint/2010/main" val="3213816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58E0D-8392-4314-6C67-DCC471503133}"/>
              </a:ext>
            </a:extLst>
          </p:cNvPr>
          <p:cNvSpPr>
            <a:spLocks noGrp="1"/>
          </p:cNvSpPr>
          <p:nvPr>
            <p:ph type="title"/>
          </p:nvPr>
        </p:nvSpPr>
        <p:spPr>
          <a:xfrm>
            <a:off x="4394346" y="2373334"/>
            <a:ext cx="8200939" cy="2111332"/>
          </a:xfrm>
        </p:spPr>
        <p:txBody>
          <a:bodyPr/>
          <a:lstStyle/>
          <a:p>
            <a:pPr algn="ctr"/>
            <a:r>
              <a:rPr lang="en-US" dirty="0"/>
              <a:t>2026 NFHS FOOTBALL RULES  CHANGES</a:t>
            </a:r>
          </a:p>
        </p:txBody>
      </p:sp>
      <p:pic>
        <p:nvPicPr>
          <p:cNvPr id="5" name="Picture 4" descr="A group of football players running&#10;&#10;AI-generated content may be incorrect.">
            <a:extLst>
              <a:ext uri="{FF2B5EF4-FFF2-40B4-BE49-F238E27FC236}">
                <a16:creationId xmlns:a16="http://schemas.microsoft.com/office/drawing/2014/main" id="{01B3ADD1-8C62-41C7-4249-395A86D5434C}"/>
              </a:ext>
            </a:extLst>
          </p:cNvPr>
          <p:cNvPicPr>
            <a:picLocks noChangeAspect="1"/>
          </p:cNvPicPr>
          <p:nvPr/>
        </p:nvPicPr>
        <p:blipFill>
          <a:blip r:embed="rId3"/>
          <a:stretch>
            <a:fillRect/>
          </a:stretch>
        </p:blipFill>
        <p:spPr>
          <a:xfrm>
            <a:off x="1" y="0"/>
            <a:ext cx="4928260" cy="6248662"/>
          </a:xfrm>
          <a:prstGeom prst="rect">
            <a:avLst/>
          </a:prstGeom>
        </p:spPr>
      </p:pic>
    </p:spTree>
    <p:extLst>
      <p:ext uri="{BB962C8B-B14F-4D97-AF65-F5344CB8AC3E}">
        <p14:creationId xmlns:p14="http://schemas.microsoft.com/office/powerpoint/2010/main" val="15062016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006DB-49E7-4720-A8EE-2C3DECBB5137}"/>
              </a:ext>
            </a:extLst>
          </p:cNvPr>
          <p:cNvSpPr>
            <a:spLocks noGrp="1"/>
          </p:cNvSpPr>
          <p:nvPr>
            <p:ph type="title"/>
          </p:nvPr>
        </p:nvSpPr>
        <p:spPr/>
        <p:txBody>
          <a:bodyPr/>
          <a:lstStyle/>
          <a:p>
            <a:r>
              <a:rPr lang="en-US" dirty="0"/>
              <a:t>NFHS FOOTBALL RULES</a:t>
            </a:r>
          </a:p>
        </p:txBody>
      </p:sp>
      <p:sp>
        <p:nvSpPr>
          <p:cNvPr id="3" name="Content Placeholder 2">
            <a:extLst>
              <a:ext uri="{FF2B5EF4-FFF2-40B4-BE49-F238E27FC236}">
                <a16:creationId xmlns:a16="http://schemas.microsoft.com/office/drawing/2014/main" id="{938BBCDC-0DB9-4F36-8C0E-8B60E81EE82E}"/>
              </a:ext>
            </a:extLst>
          </p:cNvPr>
          <p:cNvSpPr>
            <a:spLocks noGrp="1"/>
          </p:cNvSpPr>
          <p:nvPr>
            <p:ph idx="1"/>
          </p:nvPr>
        </p:nvSpPr>
        <p:spPr>
          <a:xfrm>
            <a:off x="838200" y="1811009"/>
            <a:ext cx="10621488" cy="4338637"/>
          </a:xfrm>
        </p:spPr>
        <p:txBody>
          <a:bodyPr/>
          <a:lstStyle/>
          <a:p>
            <a:pPr marL="0" lvl="0" indent="0" algn="just">
              <a:buNone/>
            </a:pPr>
            <a:r>
              <a:rPr lang="en-US" sz="2800" b="1" dirty="0">
                <a:solidFill>
                  <a:srgbClr val="00205B"/>
                </a:solidFill>
              </a:rPr>
              <a:t>     Each state high school association adopting these NFHS football rules is the sole and exclusive source of binding rules interpretations for contests involving its member schools.  Any person having questions about the interpretation of NFHS football rules should contact the football rules interpreter designated by the respective state high school association.</a:t>
            </a:r>
            <a:endParaRPr lang="en-US" sz="2800" dirty="0">
              <a:solidFill>
                <a:srgbClr val="00205B"/>
              </a:solidFill>
            </a:endParaRPr>
          </a:p>
          <a:p>
            <a:pPr marL="0" lvl="0" indent="0" algn="just">
              <a:buNone/>
            </a:pPr>
            <a:r>
              <a:rPr lang="en-US" sz="2800" b="1" dirty="0">
                <a:solidFill>
                  <a:srgbClr val="00205B"/>
                </a:solidFill>
              </a:rPr>
              <a:t>     The NFHS is the sole and exclusive source of model interpretations of NFHS football rules. State rules interpreters may contact the NFHS for model football rules interpretations.  No other model football rules interpretations should be considered.</a:t>
            </a:r>
            <a:endParaRPr lang="en-US" sz="2800" dirty="0">
              <a:solidFill>
                <a:srgbClr val="00205B"/>
              </a:solidFill>
            </a:endParaRPr>
          </a:p>
        </p:txBody>
      </p:sp>
    </p:spTree>
    <p:extLst>
      <p:ext uri="{BB962C8B-B14F-4D97-AF65-F5344CB8AC3E}">
        <p14:creationId xmlns:p14="http://schemas.microsoft.com/office/powerpoint/2010/main" val="3682393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F24F5-6309-F59E-4C5E-A87FDC2C89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9AFF8E-ACBD-E49F-06F6-87FAA415E080}"/>
              </a:ext>
            </a:extLst>
          </p:cNvPr>
          <p:cNvSpPr>
            <a:spLocks noGrp="1"/>
          </p:cNvSpPr>
          <p:nvPr>
            <p:ph type="title"/>
          </p:nvPr>
        </p:nvSpPr>
        <p:spPr/>
        <p:txBody>
          <a:bodyPr/>
          <a:lstStyle/>
          <a:p>
            <a:r>
              <a:rPr lang="en-US" dirty="0"/>
              <a:t>PLAY CARDS</a:t>
            </a:r>
            <a:br>
              <a:rPr lang="en-US" dirty="0"/>
            </a:br>
            <a:r>
              <a:rPr lang="en-US" dirty="0"/>
              <a:t>RULE 1-5-3c</a:t>
            </a:r>
            <a:r>
              <a:rPr lang="en-US" cap="none" dirty="0"/>
              <a:t>(9)</a:t>
            </a:r>
            <a:endParaRPr lang="en-US" dirty="0"/>
          </a:p>
        </p:txBody>
      </p:sp>
      <p:sp>
        <p:nvSpPr>
          <p:cNvPr id="5" name="Content Placeholder 4">
            <a:extLst>
              <a:ext uri="{FF2B5EF4-FFF2-40B4-BE49-F238E27FC236}">
                <a16:creationId xmlns:a16="http://schemas.microsoft.com/office/drawing/2014/main" id="{193E3D5A-B0BB-3547-263C-763008B0BEEF}"/>
              </a:ext>
            </a:extLst>
          </p:cNvPr>
          <p:cNvSpPr>
            <a:spLocks noGrp="1"/>
          </p:cNvSpPr>
          <p:nvPr>
            <p:ph idx="1"/>
          </p:nvPr>
        </p:nvSpPr>
        <p:spPr>
          <a:xfrm>
            <a:off x="838200" y="1825625"/>
            <a:ext cx="5096774" cy="4351338"/>
          </a:xfrm>
        </p:spPr>
        <p:txBody>
          <a:bodyPr/>
          <a:lstStyle/>
          <a:p>
            <a:r>
              <a:rPr lang="en-US" dirty="0">
                <a:solidFill>
                  <a:schemeClr val="tx1"/>
                </a:solidFill>
              </a:rPr>
              <a:t>“Illegal equipment shall always include but is not limited to: </a:t>
            </a:r>
          </a:p>
          <a:p>
            <a:pPr marL="0" indent="0">
              <a:buNone/>
            </a:pPr>
            <a:r>
              <a:rPr lang="en-US" dirty="0">
                <a:solidFill>
                  <a:schemeClr val="tx1"/>
                </a:solidFill>
              </a:rPr>
              <a:t>	9. Play cards not worn on 	the wrist, arm or belt.”</a:t>
            </a:r>
          </a:p>
        </p:txBody>
      </p:sp>
      <p:pic>
        <p:nvPicPr>
          <p:cNvPr id="8" name="Picture 7">
            <a:extLst>
              <a:ext uri="{FF2B5EF4-FFF2-40B4-BE49-F238E27FC236}">
                <a16:creationId xmlns:a16="http://schemas.microsoft.com/office/drawing/2014/main" id="{87ECC95D-1088-13B0-A19E-D044C8672270}"/>
              </a:ext>
            </a:extLst>
          </p:cNvPr>
          <p:cNvPicPr>
            <a:picLocks noChangeAspect="1"/>
          </p:cNvPicPr>
          <p:nvPr/>
        </p:nvPicPr>
        <p:blipFill>
          <a:blip r:embed="rId3"/>
          <a:stretch>
            <a:fillRect/>
          </a:stretch>
        </p:blipFill>
        <p:spPr>
          <a:xfrm>
            <a:off x="6709518" y="1611394"/>
            <a:ext cx="4350367" cy="4430632"/>
          </a:xfrm>
          <a:prstGeom prst="rect">
            <a:avLst/>
          </a:prstGeom>
        </p:spPr>
      </p:pic>
      <p:pic>
        <p:nvPicPr>
          <p:cNvPr id="4" name="Picture 3" descr="A black background with yellow and grey text&#10;&#10;AI-generated content may be incorrect.">
            <a:extLst>
              <a:ext uri="{FF2B5EF4-FFF2-40B4-BE49-F238E27FC236}">
                <a16:creationId xmlns:a16="http://schemas.microsoft.com/office/drawing/2014/main" id="{6AAD1956-A2C9-CEE8-B3A0-55A0E6B284E0}"/>
              </a:ext>
            </a:extLst>
          </p:cNvPr>
          <p:cNvPicPr>
            <a:picLocks noChangeAspect="1"/>
          </p:cNvPicPr>
          <p:nvPr/>
        </p:nvPicPr>
        <p:blipFill>
          <a:blip r:embed="rId4"/>
          <a:stretch>
            <a:fillRect/>
          </a:stretch>
        </p:blipFill>
        <p:spPr>
          <a:xfrm>
            <a:off x="246888" y="4658464"/>
            <a:ext cx="2211304" cy="1428079"/>
          </a:xfrm>
          <a:prstGeom prst="rect">
            <a:avLst/>
          </a:prstGeom>
        </p:spPr>
      </p:pic>
    </p:spTree>
    <p:extLst>
      <p:ext uri="{BB962C8B-B14F-4D97-AF65-F5344CB8AC3E}">
        <p14:creationId xmlns:p14="http://schemas.microsoft.com/office/powerpoint/2010/main" val="25790513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ACB97-5397-9634-B114-DFC82AD376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20BA16-2B13-4C23-A5FD-54916E3EF450}"/>
              </a:ext>
            </a:extLst>
          </p:cNvPr>
          <p:cNvSpPr>
            <a:spLocks noGrp="1"/>
          </p:cNvSpPr>
          <p:nvPr>
            <p:ph type="title"/>
          </p:nvPr>
        </p:nvSpPr>
        <p:spPr/>
        <p:txBody>
          <a:bodyPr/>
          <a:lstStyle/>
          <a:p>
            <a:r>
              <a:rPr lang="en-US" dirty="0"/>
              <a:t>HEAD SLAP</a:t>
            </a:r>
            <a:br>
              <a:rPr lang="en-US" dirty="0"/>
            </a:br>
            <a:r>
              <a:rPr lang="en-US" dirty="0"/>
              <a:t>RULE 9-4-7</a:t>
            </a:r>
          </a:p>
        </p:txBody>
      </p:sp>
      <p:sp>
        <p:nvSpPr>
          <p:cNvPr id="5" name="Content Placeholder 4">
            <a:extLst>
              <a:ext uri="{FF2B5EF4-FFF2-40B4-BE49-F238E27FC236}">
                <a16:creationId xmlns:a16="http://schemas.microsoft.com/office/drawing/2014/main" id="{2EFB630A-C38A-7F36-50D7-6C5431D0FBBB}"/>
              </a:ext>
            </a:extLst>
          </p:cNvPr>
          <p:cNvSpPr>
            <a:spLocks noGrp="1"/>
          </p:cNvSpPr>
          <p:nvPr>
            <p:ph idx="1"/>
          </p:nvPr>
        </p:nvSpPr>
        <p:spPr>
          <a:xfrm>
            <a:off x="838200" y="1816998"/>
            <a:ext cx="4820728" cy="4351338"/>
          </a:xfrm>
        </p:spPr>
        <p:txBody>
          <a:bodyPr/>
          <a:lstStyle/>
          <a:p>
            <a:r>
              <a:rPr lang="en-US" dirty="0">
                <a:solidFill>
                  <a:schemeClr val="tx1"/>
                </a:solidFill>
              </a:rPr>
              <a:t>“No player may use the hand(s) to slap the opponent’s head.”</a:t>
            </a:r>
          </a:p>
        </p:txBody>
      </p:sp>
      <p:pic>
        <p:nvPicPr>
          <p:cNvPr id="7" name="Picture 6">
            <a:extLst>
              <a:ext uri="{FF2B5EF4-FFF2-40B4-BE49-F238E27FC236}">
                <a16:creationId xmlns:a16="http://schemas.microsoft.com/office/drawing/2014/main" id="{5F7D8436-709E-53CE-4D2D-928F891EE2D8}"/>
              </a:ext>
            </a:extLst>
          </p:cNvPr>
          <p:cNvPicPr>
            <a:picLocks noChangeAspect="1"/>
          </p:cNvPicPr>
          <p:nvPr/>
        </p:nvPicPr>
        <p:blipFill>
          <a:blip r:embed="rId3"/>
          <a:stretch>
            <a:fillRect/>
          </a:stretch>
        </p:blipFill>
        <p:spPr>
          <a:xfrm>
            <a:off x="5083775" y="1253330"/>
            <a:ext cx="4450508" cy="4755583"/>
          </a:xfrm>
          <a:prstGeom prst="rect">
            <a:avLst/>
          </a:prstGeom>
        </p:spPr>
      </p:pic>
    </p:spTree>
    <p:extLst>
      <p:ext uri="{BB962C8B-B14F-4D97-AF65-F5344CB8AC3E}">
        <p14:creationId xmlns:p14="http://schemas.microsoft.com/office/powerpoint/2010/main" val="39965932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3690B-A57E-BBB1-6C92-43D767F7123E}"/>
              </a:ext>
            </a:extLst>
          </p:cNvPr>
          <p:cNvSpPr>
            <a:spLocks noGrp="1"/>
          </p:cNvSpPr>
          <p:nvPr>
            <p:ph type="title"/>
          </p:nvPr>
        </p:nvSpPr>
        <p:spPr>
          <a:xfrm>
            <a:off x="4394822" y="2373334"/>
            <a:ext cx="8200939" cy="2111332"/>
          </a:xfrm>
        </p:spPr>
        <p:txBody>
          <a:bodyPr>
            <a:normAutofit/>
          </a:bodyPr>
          <a:lstStyle/>
          <a:p>
            <a:pPr algn="ctr"/>
            <a:r>
              <a:rPr lang="en-US" dirty="0"/>
              <a:t>2026 NFHS FOOTBALL EDITORIAL CHANGES</a:t>
            </a:r>
          </a:p>
        </p:txBody>
      </p:sp>
      <p:pic>
        <p:nvPicPr>
          <p:cNvPr id="5" name="Picture 4" descr="A group of football players running&#10;&#10;AI-generated content may be incorrect.">
            <a:extLst>
              <a:ext uri="{FF2B5EF4-FFF2-40B4-BE49-F238E27FC236}">
                <a16:creationId xmlns:a16="http://schemas.microsoft.com/office/drawing/2014/main" id="{1B608FBD-69DB-2936-C5BA-E6082731F0DA}"/>
              </a:ext>
            </a:extLst>
          </p:cNvPr>
          <p:cNvPicPr>
            <a:picLocks noChangeAspect="1"/>
          </p:cNvPicPr>
          <p:nvPr/>
        </p:nvPicPr>
        <p:blipFill>
          <a:blip r:embed="rId3"/>
          <a:stretch>
            <a:fillRect/>
          </a:stretch>
        </p:blipFill>
        <p:spPr>
          <a:xfrm>
            <a:off x="1" y="0"/>
            <a:ext cx="4916384" cy="6233604"/>
          </a:xfrm>
          <a:prstGeom prst="rect">
            <a:avLst/>
          </a:prstGeom>
        </p:spPr>
      </p:pic>
    </p:spTree>
    <p:extLst>
      <p:ext uri="{BB962C8B-B14F-4D97-AF65-F5344CB8AC3E}">
        <p14:creationId xmlns:p14="http://schemas.microsoft.com/office/powerpoint/2010/main" val="37193543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CD242-81BE-BF4F-71E5-C63DE2E13F5E}"/>
              </a:ext>
            </a:extLst>
          </p:cNvPr>
          <p:cNvSpPr>
            <a:spLocks noGrp="1"/>
          </p:cNvSpPr>
          <p:nvPr>
            <p:ph type="title"/>
          </p:nvPr>
        </p:nvSpPr>
        <p:spPr/>
        <p:txBody>
          <a:bodyPr/>
          <a:lstStyle/>
          <a:p>
            <a:r>
              <a:rPr lang="en-US" dirty="0"/>
              <a:t>GAME ENDING PROCEDURE</a:t>
            </a:r>
            <a:br>
              <a:rPr lang="en-US" dirty="0"/>
            </a:br>
            <a:r>
              <a:rPr lang="en-US" dirty="0"/>
              <a:t>RULE 1-1-8</a:t>
            </a:r>
          </a:p>
        </p:txBody>
      </p:sp>
      <p:sp>
        <p:nvSpPr>
          <p:cNvPr id="6" name="Content Placeholder 5">
            <a:extLst>
              <a:ext uri="{FF2B5EF4-FFF2-40B4-BE49-F238E27FC236}">
                <a16:creationId xmlns:a16="http://schemas.microsoft.com/office/drawing/2014/main" id="{2E2563AD-9CF0-9458-69E0-596F4A8A6391}"/>
              </a:ext>
            </a:extLst>
          </p:cNvPr>
          <p:cNvSpPr>
            <a:spLocks noGrp="1"/>
          </p:cNvSpPr>
          <p:nvPr>
            <p:ph idx="1"/>
          </p:nvPr>
        </p:nvSpPr>
        <p:spPr/>
        <p:txBody>
          <a:bodyPr/>
          <a:lstStyle/>
          <a:p>
            <a:r>
              <a:rPr lang="en-US" dirty="0">
                <a:solidFill>
                  <a:schemeClr val="tx1"/>
                </a:solidFill>
              </a:rPr>
              <a:t>The game officials’ authority extends through the referee's declaration of the end of the fourth period or overtime. </a:t>
            </a:r>
            <a:r>
              <a:rPr lang="en-US" u="sng" dirty="0">
                <a:solidFill>
                  <a:schemeClr val="tx1"/>
                </a:solidFill>
              </a:rPr>
              <a:t>The jurisdiction of the game officials is terminated and the final score has been approved when all game officials leave the visual confines of the playing area.</a:t>
            </a:r>
            <a:r>
              <a:rPr lang="en-US" dirty="0">
                <a:solidFill>
                  <a:schemeClr val="tx1"/>
                </a:solidFill>
              </a:rPr>
              <a:t> The game officials retain clerical authority over the game through the completion of any reports, including those imposing disqualifications, that are responsive to actions occurring while the game officials had jurisdiction. State Associations may intercede in the event of unusual incidents that occur before, during or after the game official’s jurisdiction has ended or in the event that a game is terminated prior to the conclusion of regulation play.</a:t>
            </a:r>
          </a:p>
        </p:txBody>
      </p:sp>
    </p:spTree>
    <p:extLst>
      <p:ext uri="{BB962C8B-B14F-4D97-AF65-F5344CB8AC3E}">
        <p14:creationId xmlns:p14="http://schemas.microsoft.com/office/powerpoint/2010/main" val="9620208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AF07A-F444-FE1C-7003-7D54F156612A}"/>
              </a:ext>
            </a:extLst>
          </p:cNvPr>
          <p:cNvSpPr>
            <a:spLocks noGrp="1"/>
          </p:cNvSpPr>
          <p:nvPr>
            <p:ph type="title"/>
          </p:nvPr>
        </p:nvSpPr>
        <p:spPr/>
        <p:txBody>
          <a:bodyPr/>
          <a:lstStyle/>
          <a:p>
            <a:r>
              <a:rPr lang="en-US" dirty="0"/>
              <a:t>DISQUALIFIED PLAYER</a:t>
            </a:r>
            <a:br>
              <a:rPr lang="en-US" dirty="0"/>
            </a:br>
            <a:r>
              <a:rPr lang="en-US" dirty="0"/>
              <a:t>RULE 2-32-6</a:t>
            </a:r>
          </a:p>
        </p:txBody>
      </p:sp>
      <p:sp>
        <p:nvSpPr>
          <p:cNvPr id="6" name="Content Placeholder 5">
            <a:extLst>
              <a:ext uri="{FF2B5EF4-FFF2-40B4-BE49-F238E27FC236}">
                <a16:creationId xmlns:a16="http://schemas.microsoft.com/office/drawing/2014/main" id="{5A623CD4-C28C-3FBC-2413-ECA38CAEF6F1}"/>
              </a:ext>
            </a:extLst>
          </p:cNvPr>
          <p:cNvSpPr>
            <a:spLocks noGrp="1"/>
          </p:cNvSpPr>
          <p:nvPr>
            <p:ph idx="1"/>
          </p:nvPr>
        </p:nvSpPr>
        <p:spPr>
          <a:xfrm>
            <a:off x="354875" y="1773373"/>
            <a:ext cx="11303726" cy="897981"/>
          </a:xfrm>
        </p:spPr>
        <p:txBody>
          <a:bodyPr/>
          <a:lstStyle/>
          <a:p>
            <a:r>
              <a:rPr lang="en-US" dirty="0">
                <a:solidFill>
                  <a:schemeClr val="tx1"/>
                </a:solidFill>
              </a:rPr>
              <a:t>A disqualified player is a player barred from further participation in a game. A disqualified player can be permitted to remain in the team box area.</a:t>
            </a:r>
          </a:p>
        </p:txBody>
      </p:sp>
      <p:pic>
        <p:nvPicPr>
          <p:cNvPr id="7" name="Picture 6">
            <a:extLst>
              <a:ext uri="{FF2B5EF4-FFF2-40B4-BE49-F238E27FC236}">
                <a16:creationId xmlns:a16="http://schemas.microsoft.com/office/drawing/2014/main" id="{7D52F240-2994-27B2-4314-0AD7A0FF01A6}"/>
              </a:ext>
            </a:extLst>
          </p:cNvPr>
          <p:cNvPicPr>
            <a:picLocks noChangeAspect="1"/>
          </p:cNvPicPr>
          <p:nvPr/>
        </p:nvPicPr>
        <p:blipFill>
          <a:blip r:embed="rId3"/>
          <a:stretch>
            <a:fillRect/>
          </a:stretch>
        </p:blipFill>
        <p:spPr>
          <a:xfrm>
            <a:off x="1324139" y="2714853"/>
            <a:ext cx="9119616" cy="3376839"/>
          </a:xfrm>
          <a:prstGeom prst="rect">
            <a:avLst/>
          </a:prstGeom>
        </p:spPr>
      </p:pic>
    </p:spTree>
    <p:extLst>
      <p:ext uri="{BB962C8B-B14F-4D97-AF65-F5344CB8AC3E}">
        <p14:creationId xmlns:p14="http://schemas.microsoft.com/office/powerpoint/2010/main" val="19725522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80023-E622-8CDB-D6D3-0E8B8E4BD6FE}"/>
              </a:ext>
            </a:extLst>
          </p:cNvPr>
          <p:cNvSpPr>
            <a:spLocks noGrp="1"/>
          </p:cNvSpPr>
          <p:nvPr>
            <p:ph type="title"/>
          </p:nvPr>
        </p:nvSpPr>
        <p:spPr>
          <a:xfrm>
            <a:off x="838200" y="365125"/>
            <a:ext cx="8491151" cy="1601698"/>
          </a:xfrm>
        </p:spPr>
        <p:txBody>
          <a:bodyPr>
            <a:normAutofit fontScale="90000"/>
          </a:bodyPr>
          <a:lstStyle/>
          <a:p>
            <a:r>
              <a:rPr lang="en-US" dirty="0"/>
              <a:t>ILLEGAL PERSONAL CONTACT/DEFENSELESS PLAYER</a:t>
            </a:r>
            <a:br>
              <a:rPr lang="en-US" dirty="0"/>
            </a:br>
            <a:r>
              <a:rPr lang="en-US" dirty="0"/>
              <a:t>RULE 9-4-3p</a:t>
            </a:r>
          </a:p>
        </p:txBody>
      </p:sp>
      <p:sp>
        <p:nvSpPr>
          <p:cNvPr id="6" name="Content Placeholder 5">
            <a:extLst>
              <a:ext uri="{FF2B5EF4-FFF2-40B4-BE49-F238E27FC236}">
                <a16:creationId xmlns:a16="http://schemas.microsoft.com/office/drawing/2014/main" id="{C30DDCB1-C3E7-6872-8928-12EBA5FA1856}"/>
              </a:ext>
            </a:extLst>
          </p:cNvPr>
          <p:cNvSpPr>
            <a:spLocks noGrp="1"/>
          </p:cNvSpPr>
          <p:nvPr>
            <p:ph idx="1"/>
          </p:nvPr>
        </p:nvSpPr>
        <p:spPr>
          <a:xfrm>
            <a:off x="315686" y="2034465"/>
            <a:ext cx="4699000" cy="4149755"/>
          </a:xfrm>
        </p:spPr>
        <p:txBody>
          <a:bodyPr/>
          <a:lstStyle/>
          <a:p>
            <a:r>
              <a:rPr lang="en-US" dirty="0">
                <a:solidFill>
                  <a:schemeClr val="tx1"/>
                </a:solidFill>
              </a:rPr>
              <a:t>No player or nonplayer shall:</a:t>
            </a:r>
          </a:p>
          <a:p>
            <a:pPr marL="457200" lvl="1" indent="0">
              <a:buNone/>
            </a:pPr>
            <a:r>
              <a:rPr lang="en-US" dirty="0">
                <a:solidFill>
                  <a:schemeClr val="tx1"/>
                </a:solidFill>
              </a:rPr>
              <a:t>p. Initiate forceful contact against a defenseless receiver as in 2-32-16b, 2-32-16c and 2-32-16e that is not:</a:t>
            </a:r>
          </a:p>
          <a:p>
            <a:pPr marL="914400" lvl="2" indent="0">
              <a:buNone/>
            </a:pPr>
            <a:r>
              <a:rPr lang="en-US" dirty="0">
                <a:solidFill>
                  <a:schemeClr val="tx1"/>
                </a:solidFill>
              </a:rPr>
              <a:t>1. Incidental contact as a result of making a play on the ball;</a:t>
            </a:r>
          </a:p>
          <a:p>
            <a:pPr marL="914400" lvl="2" indent="0">
              <a:buNone/>
            </a:pPr>
            <a:r>
              <a:rPr lang="en-US" dirty="0">
                <a:solidFill>
                  <a:schemeClr val="tx1"/>
                </a:solidFill>
              </a:rPr>
              <a:t>2. Initiated with open hands; or</a:t>
            </a:r>
          </a:p>
          <a:p>
            <a:pPr marL="914400" lvl="2" indent="0">
              <a:buNone/>
            </a:pPr>
            <a:r>
              <a:rPr lang="en-US" dirty="0">
                <a:solidFill>
                  <a:schemeClr val="tx1"/>
                </a:solidFill>
              </a:rPr>
              <a:t>3. An attempt to tackle by wrapping arm(s) around the receiver.</a:t>
            </a:r>
          </a:p>
          <a:p>
            <a:endParaRPr lang="en-US" dirty="0"/>
          </a:p>
        </p:txBody>
      </p:sp>
      <p:pic>
        <p:nvPicPr>
          <p:cNvPr id="4" name="Picture 3">
            <a:extLst>
              <a:ext uri="{FF2B5EF4-FFF2-40B4-BE49-F238E27FC236}">
                <a16:creationId xmlns:a16="http://schemas.microsoft.com/office/drawing/2014/main" id="{CC6A6E56-9FE9-C446-3A48-544BD202BCEB}"/>
              </a:ext>
            </a:extLst>
          </p:cNvPr>
          <p:cNvPicPr>
            <a:picLocks noChangeAspect="1"/>
          </p:cNvPicPr>
          <p:nvPr/>
        </p:nvPicPr>
        <p:blipFill>
          <a:blip r:embed="rId3"/>
          <a:stretch>
            <a:fillRect/>
          </a:stretch>
        </p:blipFill>
        <p:spPr>
          <a:xfrm>
            <a:off x="5159829" y="2122079"/>
            <a:ext cx="6778171" cy="2769099"/>
          </a:xfrm>
          <a:prstGeom prst="rect">
            <a:avLst/>
          </a:prstGeom>
        </p:spPr>
      </p:pic>
    </p:spTree>
    <p:extLst>
      <p:ext uri="{BB962C8B-B14F-4D97-AF65-F5344CB8AC3E}">
        <p14:creationId xmlns:p14="http://schemas.microsoft.com/office/powerpoint/2010/main" val="16418720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E7E69-FB19-F72A-4939-C83BD660E9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ADABBC-DBBF-7229-4E02-09FCB01A58F0}"/>
              </a:ext>
            </a:extLst>
          </p:cNvPr>
          <p:cNvSpPr>
            <a:spLocks noGrp="1"/>
          </p:cNvSpPr>
          <p:nvPr>
            <p:ph type="title"/>
          </p:nvPr>
        </p:nvSpPr>
        <p:spPr>
          <a:xfrm>
            <a:off x="838200" y="365125"/>
            <a:ext cx="8491151" cy="1601698"/>
          </a:xfrm>
        </p:spPr>
        <p:txBody>
          <a:bodyPr>
            <a:normAutofit/>
          </a:bodyPr>
          <a:lstStyle/>
          <a:p>
            <a:r>
              <a:rPr lang="en-US" dirty="0"/>
              <a:t>BASIC SPOT</a:t>
            </a:r>
            <a:br>
              <a:rPr lang="en-US" dirty="0"/>
            </a:br>
            <a:r>
              <a:rPr lang="en-US" dirty="0"/>
              <a:t>RULE 10-4-4a</a:t>
            </a:r>
          </a:p>
        </p:txBody>
      </p:sp>
      <p:sp>
        <p:nvSpPr>
          <p:cNvPr id="6" name="Content Placeholder 5">
            <a:extLst>
              <a:ext uri="{FF2B5EF4-FFF2-40B4-BE49-F238E27FC236}">
                <a16:creationId xmlns:a16="http://schemas.microsoft.com/office/drawing/2014/main" id="{1D76A773-3E3E-3820-A0CD-7799D4F364DB}"/>
              </a:ext>
            </a:extLst>
          </p:cNvPr>
          <p:cNvSpPr>
            <a:spLocks noGrp="1"/>
          </p:cNvSpPr>
          <p:nvPr>
            <p:ph idx="1"/>
          </p:nvPr>
        </p:nvSpPr>
        <p:spPr>
          <a:xfrm>
            <a:off x="838200" y="2027207"/>
            <a:ext cx="4706257" cy="2798793"/>
          </a:xfrm>
        </p:spPr>
        <p:txBody>
          <a:bodyPr/>
          <a:lstStyle/>
          <a:p>
            <a:r>
              <a:rPr lang="en-US" dirty="0">
                <a:solidFill>
                  <a:schemeClr val="tx1"/>
                </a:solidFill>
              </a:rPr>
              <a:t>The basic spot is the spot of the foul for:</a:t>
            </a:r>
          </a:p>
          <a:p>
            <a:pPr marL="0" indent="0">
              <a:buNone/>
            </a:pPr>
            <a:r>
              <a:rPr lang="en-US" dirty="0">
                <a:solidFill>
                  <a:schemeClr val="tx1"/>
                </a:solidFill>
              </a:rPr>
              <a:t>	a. Illegal batting or illegal 	kicking by A that occurs 	behind the basic spot.</a:t>
            </a:r>
          </a:p>
          <a:p>
            <a:endParaRPr lang="en-US" dirty="0"/>
          </a:p>
        </p:txBody>
      </p:sp>
      <p:pic>
        <p:nvPicPr>
          <p:cNvPr id="4" name="Picture 3">
            <a:extLst>
              <a:ext uri="{FF2B5EF4-FFF2-40B4-BE49-F238E27FC236}">
                <a16:creationId xmlns:a16="http://schemas.microsoft.com/office/drawing/2014/main" id="{2577CA2F-65F4-693D-45B7-15DEB182434B}"/>
              </a:ext>
            </a:extLst>
          </p:cNvPr>
          <p:cNvPicPr>
            <a:picLocks noChangeAspect="1"/>
          </p:cNvPicPr>
          <p:nvPr/>
        </p:nvPicPr>
        <p:blipFill>
          <a:blip r:embed="rId3"/>
          <a:stretch>
            <a:fillRect/>
          </a:stretch>
        </p:blipFill>
        <p:spPr>
          <a:xfrm>
            <a:off x="5785394" y="2027207"/>
            <a:ext cx="6035040" cy="3383280"/>
          </a:xfrm>
          <a:prstGeom prst="rect">
            <a:avLst/>
          </a:prstGeom>
        </p:spPr>
      </p:pic>
    </p:spTree>
    <p:extLst>
      <p:ext uri="{BB962C8B-B14F-4D97-AF65-F5344CB8AC3E}">
        <p14:creationId xmlns:p14="http://schemas.microsoft.com/office/powerpoint/2010/main" val="24954522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659345-8A04-73C3-9532-3E50EAA808F2}"/>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B91E8CBF-28C7-E221-8227-106F87ADCC56}"/>
              </a:ext>
            </a:extLst>
          </p:cNvPr>
          <p:cNvSpPr>
            <a:spLocks noGrp="1"/>
          </p:cNvSpPr>
          <p:nvPr>
            <p:ph type="title"/>
          </p:nvPr>
        </p:nvSpPr>
        <p:spPr>
          <a:xfrm>
            <a:off x="838200" y="365125"/>
            <a:ext cx="8491538" cy="1325563"/>
          </a:xfrm>
        </p:spPr>
        <p:txBody>
          <a:bodyPr/>
          <a:lstStyle/>
          <a:p>
            <a:r>
              <a:rPr lang="en-US" dirty="0"/>
              <a:t>NEW DELAY OF GAME SIGNAL</a:t>
            </a:r>
          </a:p>
        </p:txBody>
      </p:sp>
      <p:pic>
        <p:nvPicPr>
          <p:cNvPr id="10" name="Content Placeholder 9">
            <a:extLst>
              <a:ext uri="{FF2B5EF4-FFF2-40B4-BE49-F238E27FC236}">
                <a16:creationId xmlns:a16="http://schemas.microsoft.com/office/drawing/2014/main" id="{C8D891F1-D33C-40B5-3DAE-9B3D615DAD6E}"/>
              </a:ext>
            </a:extLst>
          </p:cNvPr>
          <p:cNvPicPr>
            <a:picLocks noGrp="1" noChangeAspect="1"/>
          </p:cNvPicPr>
          <p:nvPr>
            <p:ph idx="1"/>
          </p:nvPr>
        </p:nvPicPr>
        <p:blipFill>
          <a:blip r:embed="rId3"/>
          <a:stretch>
            <a:fillRect/>
          </a:stretch>
        </p:blipFill>
        <p:spPr>
          <a:xfrm>
            <a:off x="2862262" y="1362027"/>
            <a:ext cx="6443030" cy="4689681"/>
          </a:xfrm>
          <a:prstGeom prst="rect">
            <a:avLst/>
          </a:prstGeom>
        </p:spPr>
      </p:pic>
    </p:spTree>
    <p:extLst>
      <p:ext uri="{BB962C8B-B14F-4D97-AF65-F5344CB8AC3E}">
        <p14:creationId xmlns:p14="http://schemas.microsoft.com/office/powerpoint/2010/main" val="1248097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EBC506-61A8-4D69-6874-21B1895051A6}"/>
              </a:ext>
            </a:extLst>
          </p:cNvPr>
          <p:cNvPicPr>
            <a:picLocks noChangeAspect="1"/>
          </p:cNvPicPr>
          <p:nvPr/>
        </p:nvPicPr>
        <p:blipFill>
          <a:blip r:embed="rId3"/>
          <a:srcRect l="18020" t="10036" r="21104" b="9455"/>
          <a:stretch>
            <a:fillRect/>
          </a:stretch>
        </p:blipFill>
        <p:spPr>
          <a:xfrm>
            <a:off x="0" y="0"/>
            <a:ext cx="12205675" cy="6858000"/>
          </a:xfrm>
          <a:prstGeom prst="rect">
            <a:avLst/>
          </a:prstGeom>
        </p:spPr>
      </p:pic>
    </p:spTree>
    <p:extLst>
      <p:ext uri="{BB962C8B-B14F-4D97-AF65-F5344CB8AC3E}">
        <p14:creationId xmlns:p14="http://schemas.microsoft.com/office/powerpoint/2010/main" val="17122938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70B33-5CAC-8651-BAF7-E1CB769A5926}"/>
              </a:ext>
            </a:extLst>
          </p:cNvPr>
          <p:cNvSpPr>
            <a:spLocks noGrp="1"/>
          </p:cNvSpPr>
          <p:nvPr>
            <p:ph type="title"/>
          </p:nvPr>
        </p:nvSpPr>
        <p:spPr>
          <a:xfrm>
            <a:off x="190006" y="365125"/>
            <a:ext cx="9381506" cy="1325563"/>
          </a:xfrm>
        </p:spPr>
        <p:txBody>
          <a:bodyPr>
            <a:normAutofit/>
          </a:bodyPr>
          <a:lstStyle/>
          <a:p>
            <a:r>
              <a:rPr kumimoji="0" lang="en-US" sz="4000" b="1" i="0" u="none" strike="noStrike" kern="1200" cap="none" spc="0" normalizeH="0" baseline="0" noProof="0" dirty="0">
                <a:ln>
                  <a:noFill/>
                </a:ln>
                <a:solidFill>
                  <a:srgbClr val="00205B"/>
                </a:solidFill>
                <a:effectLst/>
                <a:uLnTx/>
                <a:uFillTx/>
                <a:latin typeface="Calibri" panose="020F0502020204030204" pitchFamily="34" charset="0"/>
                <a:ea typeface="+mj-ea"/>
                <a:cs typeface="Calibri" panose="020F0502020204030204" pitchFamily="34" charset="0"/>
              </a:rPr>
              <a:t>2026 NFHS FOOTBALL EDITORIAL CHANGES</a:t>
            </a:r>
            <a:endParaRPr lang="en-US" sz="4000" dirty="0"/>
          </a:p>
        </p:txBody>
      </p:sp>
      <p:graphicFrame>
        <p:nvGraphicFramePr>
          <p:cNvPr id="4" name="Content Placeholder 4">
            <a:extLst>
              <a:ext uri="{FF2B5EF4-FFF2-40B4-BE49-F238E27FC236}">
                <a16:creationId xmlns:a16="http://schemas.microsoft.com/office/drawing/2014/main" id="{83A7189D-51DB-F9C4-01C2-1DDEC3F20D4E}"/>
              </a:ext>
            </a:extLst>
          </p:cNvPr>
          <p:cNvGraphicFramePr>
            <a:graphicFrameLocks noGrp="1"/>
          </p:cNvGraphicFramePr>
          <p:nvPr>
            <p:ph idx="1"/>
            <p:extLst>
              <p:ext uri="{D42A27DB-BD31-4B8C-83A1-F6EECF244321}">
                <p14:modId xmlns:p14="http://schemas.microsoft.com/office/powerpoint/2010/main" val="1867261680"/>
              </p:ext>
            </p:extLst>
          </p:nvPr>
        </p:nvGraphicFramePr>
        <p:xfrm>
          <a:off x="747176" y="1695080"/>
          <a:ext cx="10697647" cy="4113441"/>
        </p:xfrm>
        <a:graphic>
          <a:graphicData uri="http://schemas.openxmlformats.org/drawingml/2006/table">
            <a:tbl>
              <a:tblPr firstRow="1" bandRow="1">
                <a:tableStyleId>{5C22544A-7EE6-4342-B048-85BDC9FD1C3A}</a:tableStyleId>
              </a:tblPr>
              <a:tblGrid>
                <a:gridCol w="2934239">
                  <a:extLst>
                    <a:ext uri="{9D8B030D-6E8A-4147-A177-3AD203B41FA5}">
                      <a16:colId xmlns:a16="http://schemas.microsoft.com/office/drawing/2014/main" val="4172842299"/>
                    </a:ext>
                  </a:extLst>
                </a:gridCol>
                <a:gridCol w="7763408">
                  <a:extLst>
                    <a:ext uri="{9D8B030D-6E8A-4147-A177-3AD203B41FA5}">
                      <a16:colId xmlns:a16="http://schemas.microsoft.com/office/drawing/2014/main" val="2001053681"/>
                    </a:ext>
                  </a:extLst>
                </a:gridCol>
              </a:tblGrid>
              <a:tr h="470889">
                <a:tc>
                  <a:txBody>
                    <a:bodyPr/>
                    <a:lstStyle/>
                    <a:p>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1-3-5b</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b="0" dirty="0">
                          <a:solidFill>
                            <a:schemeClr val="tx1"/>
                          </a:solidFill>
                          <a:latin typeface="Calibri" panose="020F0502020204030204" pitchFamily="34" charset="0"/>
                          <a:ea typeface="Calibri" panose="020F0502020204030204" pitchFamily="34" charset="0"/>
                          <a:cs typeface="Calibri" panose="020F0502020204030204" pitchFamily="34" charset="0"/>
                        </a:rPr>
                        <a:t>Changed “Head Linesman” to “Head Line Judge.</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94787253"/>
                  </a:ext>
                </a:extLst>
              </a:tr>
              <a:tr h="478836">
                <a:tc>
                  <a:txBody>
                    <a:bodyPr/>
                    <a:lstStyle/>
                    <a:p>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1-5-3a(2)</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Deleted the reference to “opponent.”</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25906630"/>
                  </a:ext>
                </a:extLst>
              </a:tr>
              <a:tr h="470889">
                <a:tc>
                  <a:txBody>
                    <a:bodyPr/>
                    <a:lstStyle/>
                    <a:p>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2-15-1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Further clarified to make definition more consistent with forward fumble rule that was approved in 2025.</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131296140"/>
                  </a:ext>
                </a:extLst>
              </a:tr>
              <a:tr h="470889">
                <a:tc>
                  <a:txBody>
                    <a:bodyPr/>
                    <a:lstStyle/>
                    <a:p>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3-5-7g</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Replaced “heat and humidity” with “circumstances and conditions” better covers a variety of situations that may create a health risk to players.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172894353"/>
                  </a:ext>
                </a:extLst>
              </a:tr>
              <a:tr h="470889">
                <a:tc>
                  <a:txBody>
                    <a:bodyPr/>
                    <a:lstStyle/>
                    <a:p>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4-1-3</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Deleted “if elected” from the rule as it was not needed.</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291132713"/>
                  </a:ext>
                </a:extLst>
              </a:tr>
              <a:tr h="4708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5-3-1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Added “ball being” before ready-for-play for clarification.</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101106694"/>
                  </a:ext>
                </a:extLst>
              </a:tr>
              <a:tr h="4708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5-3-2</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Calibri" panose="020F0502020204030204" pitchFamily="34" charset="0"/>
                          <a:ea typeface="Calibri" panose="020F0502020204030204" pitchFamily="34" charset="0"/>
                          <a:cs typeface="Calibri" panose="020F0502020204030204" pitchFamily="34" charset="0"/>
                        </a:rPr>
                        <a:t>Changed “Head Linesman” to “Head Line Judge.</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477761762"/>
                  </a:ext>
                </a:extLst>
              </a:tr>
              <a:tr h="4708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8-2-2, 8-2-3, 8-2-4, 8-2-5</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Changed “subsequent kickoff” to “succeeding spot” for clarification.</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371119740"/>
                  </a:ext>
                </a:extLst>
              </a:tr>
            </a:tbl>
          </a:graphicData>
        </a:graphic>
      </p:graphicFrame>
    </p:spTree>
    <p:extLst>
      <p:ext uri="{BB962C8B-B14F-4D97-AF65-F5344CB8AC3E}">
        <p14:creationId xmlns:p14="http://schemas.microsoft.com/office/powerpoint/2010/main" val="27376575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70B33-5CAC-8651-BAF7-E1CB769A5926}"/>
              </a:ext>
            </a:extLst>
          </p:cNvPr>
          <p:cNvSpPr>
            <a:spLocks noGrp="1"/>
          </p:cNvSpPr>
          <p:nvPr>
            <p:ph type="title"/>
          </p:nvPr>
        </p:nvSpPr>
        <p:spPr>
          <a:xfrm>
            <a:off x="249383" y="210746"/>
            <a:ext cx="9381506" cy="1325563"/>
          </a:xfrm>
        </p:spPr>
        <p:txBody>
          <a:bodyPr>
            <a:normAutofit/>
          </a:bodyPr>
          <a:lstStyle/>
          <a:p>
            <a:r>
              <a:rPr kumimoji="0" lang="en-US" sz="4000" b="1" i="0" u="none" strike="noStrike" kern="1200" cap="none" spc="0" normalizeH="0" baseline="0" noProof="0" dirty="0">
                <a:ln>
                  <a:noFill/>
                </a:ln>
                <a:solidFill>
                  <a:srgbClr val="00205B"/>
                </a:solidFill>
                <a:effectLst/>
                <a:uLnTx/>
                <a:uFillTx/>
                <a:latin typeface="Calibri" panose="020F0502020204030204" pitchFamily="34" charset="0"/>
                <a:ea typeface="+mj-ea"/>
                <a:cs typeface="Calibri" panose="020F0502020204030204" pitchFamily="34" charset="0"/>
              </a:rPr>
              <a:t>2026 NFHS FOOTBALL EDITORIAL CHANGES</a:t>
            </a:r>
            <a:endParaRPr lang="en-US" sz="4000" dirty="0"/>
          </a:p>
        </p:txBody>
      </p:sp>
      <p:graphicFrame>
        <p:nvGraphicFramePr>
          <p:cNvPr id="4" name="Content Placeholder 4">
            <a:extLst>
              <a:ext uri="{FF2B5EF4-FFF2-40B4-BE49-F238E27FC236}">
                <a16:creationId xmlns:a16="http://schemas.microsoft.com/office/drawing/2014/main" id="{83A7189D-51DB-F9C4-01C2-1DDEC3F20D4E}"/>
              </a:ext>
            </a:extLst>
          </p:cNvPr>
          <p:cNvGraphicFramePr>
            <a:graphicFrameLocks noGrp="1"/>
          </p:cNvGraphicFramePr>
          <p:nvPr>
            <p:ph idx="1"/>
            <p:extLst>
              <p:ext uri="{D42A27DB-BD31-4B8C-83A1-F6EECF244321}">
                <p14:modId xmlns:p14="http://schemas.microsoft.com/office/powerpoint/2010/main" val="2734148710"/>
              </p:ext>
            </p:extLst>
          </p:nvPr>
        </p:nvGraphicFramePr>
        <p:xfrm>
          <a:off x="548286" y="1393805"/>
          <a:ext cx="10887652" cy="4626160"/>
        </p:xfrm>
        <a:graphic>
          <a:graphicData uri="http://schemas.openxmlformats.org/drawingml/2006/table">
            <a:tbl>
              <a:tblPr firstRow="1" bandRow="1">
                <a:tableStyleId>{5C22544A-7EE6-4342-B048-85BDC9FD1C3A}</a:tableStyleId>
              </a:tblPr>
              <a:tblGrid>
                <a:gridCol w="2986355">
                  <a:extLst>
                    <a:ext uri="{9D8B030D-6E8A-4147-A177-3AD203B41FA5}">
                      <a16:colId xmlns:a16="http://schemas.microsoft.com/office/drawing/2014/main" val="4172842299"/>
                    </a:ext>
                  </a:extLst>
                </a:gridCol>
                <a:gridCol w="7901297">
                  <a:extLst>
                    <a:ext uri="{9D8B030D-6E8A-4147-A177-3AD203B41FA5}">
                      <a16:colId xmlns:a16="http://schemas.microsoft.com/office/drawing/2014/main" val="2001053681"/>
                    </a:ext>
                  </a:extLst>
                </a:gridCol>
              </a:tblGrid>
              <a:tr h="485803">
                <a:tc>
                  <a:txBody>
                    <a:bodyPr/>
                    <a:lstStyle/>
                    <a:p>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9-8 PENALTY</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b="0" dirty="0">
                          <a:solidFill>
                            <a:schemeClr val="tx1"/>
                          </a:solidFill>
                          <a:latin typeface="Calibri" panose="020F0502020204030204" pitchFamily="34" charset="0"/>
                          <a:ea typeface="Calibri" panose="020F0502020204030204" pitchFamily="34" charset="0"/>
                          <a:cs typeface="Calibri" panose="020F0502020204030204" pitchFamily="34" charset="0"/>
                        </a:rPr>
                        <a:t>Added ‘basic spot” to the PENALTY section to give better clarity that unsportsmanlike and nonplayer unsportsmanlike fouls are enforced from the basic spot.</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25906630"/>
                  </a:ext>
                </a:extLst>
              </a:tr>
              <a:tr h="477739">
                <a:tc>
                  <a:txBody>
                    <a:bodyPr/>
                    <a:lstStyle/>
                    <a:p>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10-4-2</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Revised the rules references in the rule.</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131296140"/>
                  </a:ext>
                </a:extLst>
              </a:tr>
              <a:tr h="477739">
                <a:tc>
                  <a:txBody>
                    <a:bodyPr/>
                    <a:lstStyle/>
                    <a:p>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10-4-2b</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Deleted “behind the line of scrimmage” from the rule to eliminate redundancy.</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172894353"/>
                  </a:ext>
                </a:extLst>
              </a:tr>
              <a:tr h="477739">
                <a:tc>
                  <a:txBody>
                    <a:bodyPr/>
                    <a:lstStyle/>
                    <a:p>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10-5-3</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Deleted “and enforcement is from behind its goal line” to eliminate conflicts with recent rules changes to Rule 10-4.</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500220764"/>
                  </a:ext>
                </a:extLst>
              </a:tr>
              <a:tr h="477739">
                <a:tc>
                  <a:txBody>
                    <a:bodyPr/>
                    <a:lstStyle/>
                    <a:p>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FOOTBALL FUNDAMENTAL – Penalty Measurement (4)</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Removed all of the rules references and relaced with “otherwise specified by rule.”</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288534300"/>
                  </a:ext>
                </a:extLst>
              </a:tr>
              <a:tr h="477739">
                <a:tc>
                  <a:txBody>
                    <a:bodyPr/>
                    <a:lstStyle/>
                    <a:p>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RESOLVING TIED GAMES – (3-1)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rPr>
                        <a:t>Changed “Head Linesman” to “Head Line Judge.</a:t>
                      </a:r>
                    </a:p>
                    <a:p>
                      <a:endParaRPr lang="en-US" dirty="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963749729"/>
                  </a:ext>
                </a:extLst>
              </a:tr>
              <a:tr h="836042">
                <a:tc>
                  <a:txBody>
                    <a:bodyPr/>
                    <a:lstStyle/>
                    <a:p>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6-Player Rules Differences – Rule 7</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Further clarified when a passer becomes eligible if the pass was touched by B.</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291132713"/>
                  </a:ext>
                </a:extLst>
              </a:tr>
            </a:tbl>
          </a:graphicData>
        </a:graphic>
      </p:graphicFrame>
    </p:spTree>
    <p:extLst>
      <p:ext uri="{BB962C8B-B14F-4D97-AF65-F5344CB8AC3E}">
        <p14:creationId xmlns:p14="http://schemas.microsoft.com/office/powerpoint/2010/main" val="7855960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8C0E8-1C46-9A45-6D7B-44D1E0009B64}"/>
              </a:ext>
            </a:extLst>
          </p:cNvPr>
          <p:cNvSpPr>
            <a:spLocks noGrp="1"/>
          </p:cNvSpPr>
          <p:nvPr>
            <p:ph type="title"/>
          </p:nvPr>
        </p:nvSpPr>
        <p:spPr>
          <a:xfrm>
            <a:off x="4394345" y="2373334"/>
            <a:ext cx="8200939" cy="2111332"/>
          </a:xfrm>
        </p:spPr>
        <p:txBody>
          <a:bodyPr/>
          <a:lstStyle/>
          <a:p>
            <a:pPr algn="ctr"/>
            <a:r>
              <a:rPr lang="en-US" dirty="0"/>
              <a:t>2026 NFHS FOOTBALL RULES REMINDERS</a:t>
            </a:r>
          </a:p>
        </p:txBody>
      </p:sp>
      <p:pic>
        <p:nvPicPr>
          <p:cNvPr id="5" name="Picture 4" descr="A group of football players running&#10;&#10;AI-generated content may be incorrect.">
            <a:extLst>
              <a:ext uri="{FF2B5EF4-FFF2-40B4-BE49-F238E27FC236}">
                <a16:creationId xmlns:a16="http://schemas.microsoft.com/office/drawing/2014/main" id="{A4EB75D2-38C1-065F-388D-1E17ABEA8EC0}"/>
              </a:ext>
            </a:extLst>
          </p:cNvPr>
          <p:cNvPicPr>
            <a:picLocks noChangeAspect="1"/>
          </p:cNvPicPr>
          <p:nvPr/>
        </p:nvPicPr>
        <p:blipFill>
          <a:blip r:embed="rId3"/>
          <a:stretch>
            <a:fillRect/>
          </a:stretch>
        </p:blipFill>
        <p:spPr>
          <a:xfrm>
            <a:off x="1" y="0"/>
            <a:ext cx="4907760" cy="6222670"/>
          </a:xfrm>
          <a:prstGeom prst="rect">
            <a:avLst/>
          </a:prstGeom>
        </p:spPr>
      </p:pic>
    </p:spTree>
    <p:extLst>
      <p:ext uri="{BB962C8B-B14F-4D97-AF65-F5344CB8AC3E}">
        <p14:creationId xmlns:p14="http://schemas.microsoft.com/office/powerpoint/2010/main" val="31256472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1F45AD9-9E00-01A5-4C74-7241B030DEF3}"/>
              </a:ext>
            </a:extLst>
          </p:cNvPr>
          <p:cNvSpPr>
            <a:spLocks noGrp="1"/>
          </p:cNvSpPr>
          <p:nvPr>
            <p:ph type="title"/>
          </p:nvPr>
        </p:nvSpPr>
        <p:spPr>
          <a:xfrm>
            <a:off x="838200" y="365125"/>
            <a:ext cx="8491151" cy="1325563"/>
          </a:xfrm>
        </p:spPr>
        <p:txBody>
          <a:bodyPr/>
          <a:lstStyle/>
          <a:p>
            <a:r>
              <a:rPr lang="en-US" dirty="0"/>
              <a:t>TOOTH &amp; MOUTH PROTECTOR</a:t>
            </a:r>
            <a:br>
              <a:rPr lang="en-US" dirty="0"/>
            </a:br>
            <a:r>
              <a:rPr lang="en-US" dirty="0"/>
              <a:t>RULE 1-5-1</a:t>
            </a:r>
            <a:r>
              <a:rPr lang="en-US" cap="none" dirty="0"/>
              <a:t>d(5)a – 4</a:t>
            </a:r>
            <a:endParaRPr lang="en-US" dirty="0"/>
          </a:p>
        </p:txBody>
      </p:sp>
      <p:sp>
        <p:nvSpPr>
          <p:cNvPr id="5" name="Content Placeholder 2">
            <a:extLst>
              <a:ext uri="{FF2B5EF4-FFF2-40B4-BE49-F238E27FC236}">
                <a16:creationId xmlns:a16="http://schemas.microsoft.com/office/drawing/2014/main" id="{98CF0AFB-96D3-80B1-B528-075DE43FA655}"/>
              </a:ext>
            </a:extLst>
          </p:cNvPr>
          <p:cNvSpPr>
            <a:spLocks noGrp="1"/>
          </p:cNvSpPr>
          <p:nvPr>
            <p:ph idx="1"/>
          </p:nvPr>
        </p:nvSpPr>
        <p:spPr>
          <a:xfrm>
            <a:off x="1370077" y="5086349"/>
            <a:ext cx="9115044" cy="941071"/>
          </a:xfrm>
        </p:spPr>
        <p:txBody>
          <a:bodyPr>
            <a:normAutofit/>
          </a:bodyPr>
          <a:lstStyle/>
          <a:p>
            <a:pPr marL="0" indent="0" algn="l">
              <a:buNone/>
            </a:pPr>
            <a:r>
              <a:rPr lang="en-US" sz="2200" i="0" u="none" strike="noStrike" baseline="0" dirty="0">
                <a:solidFill>
                  <a:schemeClr val="tx1"/>
                </a:solidFill>
                <a:latin typeface="Calibri" panose="020F0502020204030204" pitchFamily="34" charset="0"/>
              </a:rPr>
              <a:t>Effective 2026: Tooth </a:t>
            </a:r>
            <a:r>
              <a:rPr lang="en-US" sz="2200" dirty="0">
                <a:solidFill>
                  <a:schemeClr val="tx1"/>
                </a:solidFill>
                <a:latin typeface="Calibri" panose="020F0502020204030204" pitchFamily="34" charset="0"/>
              </a:rPr>
              <a:t>and mouth protectors may not include any attachment(s) that do not serve a purpose and function in protecting the teeth or mouth.</a:t>
            </a:r>
            <a:endParaRPr lang="en-US" sz="2200" i="0" u="none" strike="noStrike" baseline="0" dirty="0">
              <a:solidFill>
                <a:schemeClr val="tx1"/>
              </a:solidFill>
              <a:latin typeface="Calibri" panose="020F0502020204030204" pitchFamily="34" charset="0"/>
            </a:endParaRPr>
          </a:p>
        </p:txBody>
      </p:sp>
      <p:pic>
        <p:nvPicPr>
          <p:cNvPr id="8" name="Picture 7" descr="A black and white picture of a chain and a black object&#10;&#10;AI-generated content may be incorrect.">
            <a:extLst>
              <a:ext uri="{FF2B5EF4-FFF2-40B4-BE49-F238E27FC236}">
                <a16:creationId xmlns:a16="http://schemas.microsoft.com/office/drawing/2014/main" id="{80CB3643-6405-FF79-E138-2EC2D2DB8440}"/>
              </a:ext>
            </a:extLst>
          </p:cNvPr>
          <p:cNvPicPr>
            <a:picLocks noChangeAspect="1"/>
          </p:cNvPicPr>
          <p:nvPr/>
        </p:nvPicPr>
        <p:blipFill>
          <a:blip r:embed="rId3"/>
          <a:stretch>
            <a:fillRect/>
          </a:stretch>
        </p:blipFill>
        <p:spPr>
          <a:xfrm>
            <a:off x="1446276" y="1753266"/>
            <a:ext cx="8705088" cy="3255264"/>
          </a:xfrm>
          <a:prstGeom prst="rect">
            <a:avLst/>
          </a:prstGeom>
        </p:spPr>
      </p:pic>
    </p:spTree>
    <p:extLst>
      <p:ext uri="{BB962C8B-B14F-4D97-AF65-F5344CB8AC3E}">
        <p14:creationId xmlns:p14="http://schemas.microsoft.com/office/powerpoint/2010/main" val="25854725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9673785-1B22-96BA-92A5-D7D24F8FAEFD}"/>
              </a:ext>
            </a:extLst>
          </p:cNvPr>
          <p:cNvSpPr>
            <a:spLocks noGrp="1"/>
          </p:cNvSpPr>
          <p:nvPr>
            <p:ph type="title"/>
          </p:nvPr>
        </p:nvSpPr>
        <p:spPr>
          <a:xfrm>
            <a:off x="838200" y="365125"/>
            <a:ext cx="8491151" cy="1325563"/>
          </a:xfrm>
        </p:spPr>
        <p:txBody>
          <a:bodyPr/>
          <a:lstStyle/>
          <a:p>
            <a:r>
              <a:rPr lang="en-US" dirty="0"/>
              <a:t>TOOTH &amp; MOUTH PROTECTOR</a:t>
            </a:r>
            <a:br>
              <a:rPr lang="en-US" dirty="0"/>
            </a:br>
            <a:r>
              <a:rPr lang="en-US" dirty="0"/>
              <a:t>RULE 1-5-1</a:t>
            </a:r>
            <a:r>
              <a:rPr lang="en-US" cap="none" dirty="0"/>
              <a:t>d(5)a – 5</a:t>
            </a:r>
            <a:endParaRPr lang="en-US" dirty="0"/>
          </a:p>
        </p:txBody>
      </p:sp>
      <p:sp>
        <p:nvSpPr>
          <p:cNvPr id="5" name="Content Placeholder 2">
            <a:extLst>
              <a:ext uri="{FF2B5EF4-FFF2-40B4-BE49-F238E27FC236}">
                <a16:creationId xmlns:a16="http://schemas.microsoft.com/office/drawing/2014/main" id="{3E455B82-3DBD-EABC-6A49-00A409CDCEC8}"/>
              </a:ext>
            </a:extLst>
          </p:cNvPr>
          <p:cNvSpPr>
            <a:spLocks noGrp="1"/>
          </p:cNvSpPr>
          <p:nvPr>
            <p:ph idx="1"/>
          </p:nvPr>
        </p:nvSpPr>
        <p:spPr>
          <a:xfrm>
            <a:off x="1348740" y="5150148"/>
            <a:ext cx="9494520" cy="899159"/>
          </a:xfrm>
        </p:spPr>
        <p:txBody>
          <a:bodyPr>
            <a:normAutofit/>
          </a:bodyPr>
          <a:lstStyle/>
          <a:p>
            <a:pPr marL="0" indent="0" algn="l">
              <a:buNone/>
            </a:pPr>
            <a:r>
              <a:rPr lang="en-US" sz="2200" i="0" u="none" strike="noStrike" baseline="0" dirty="0">
                <a:solidFill>
                  <a:srgbClr val="000000"/>
                </a:solidFill>
                <a:latin typeface="Calibri" panose="020F0502020204030204" pitchFamily="34" charset="0"/>
              </a:rPr>
              <a:t>Effective 2026: Tooth </a:t>
            </a:r>
            <a:r>
              <a:rPr lang="en-US" sz="2200" dirty="0">
                <a:solidFill>
                  <a:srgbClr val="000000"/>
                </a:solidFill>
                <a:latin typeface="Calibri" panose="020F0502020204030204" pitchFamily="34" charset="0"/>
              </a:rPr>
              <a:t>and mouth protectors may not include anything on them that is a health or risk issue and can pose a danger to themselves or other players.</a:t>
            </a:r>
          </a:p>
        </p:txBody>
      </p:sp>
      <p:pic>
        <p:nvPicPr>
          <p:cNvPr id="8" name="Picture 7" descr="A black and white image of a black and white image of a black and white image of a black and white image of a black and white image of a black and white image of a black and&#10;&#10;AI-generated content may be incorrect.">
            <a:extLst>
              <a:ext uri="{FF2B5EF4-FFF2-40B4-BE49-F238E27FC236}">
                <a16:creationId xmlns:a16="http://schemas.microsoft.com/office/drawing/2014/main" id="{5CA5891C-0FB3-9D5E-5F08-790F260831DE}"/>
              </a:ext>
            </a:extLst>
          </p:cNvPr>
          <p:cNvPicPr>
            <a:picLocks noChangeAspect="1"/>
          </p:cNvPicPr>
          <p:nvPr/>
        </p:nvPicPr>
        <p:blipFill>
          <a:blip r:embed="rId3"/>
          <a:stretch>
            <a:fillRect/>
          </a:stretch>
        </p:blipFill>
        <p:spPr>
          <a:xfrm>
            <a:off x="1423416" y="1783642"/>
            <a:ext cx="8796528" cy="3273552"/>
          </a:xfrm>
          <a:prstGeom prst="rect">
            <a:avLst/>
          </a:prstGeom>
        </p:spPr>
      </p:pic>
    </p:spTree>
    <p:extLst>
      <p:ext uri="{BB962C8B-B14F-4D97-AF65-F5344CB8AC3E}">
        <p14:creationId xmlns:p14="http://schemas.microsoft.com/office/powerpoint/2010/main" val="17784240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7484959-1C9A-37BA-6D78-AD6485DCC30E}"/>
              </a:ext>
            </a:extLst>
          </p:cNvPr>
          <p:cNvSpPr>
            <a:spLocks noGrp="1"/>
          </p:cNvSpPr>
          <p:nvPr>
            <p:ph type="title"/>
          </p:nvPr>
        </p:nvSpPr>
        <p:spPr>
          <a:xfrm>
            <a:off x="838200" y="365125"/>
            <a:ext cx="8491151" cy="1325563"/>
          </a:xfrm>
        </p:spPr>
        <p:txBody>
          <a:bodyPr/>
          <a:lstStyle/>
          <a:p>
            <a:r>
              <a:rPr lang="en-US" dirty="0"/>
              <a:t>TOOTH &amp; MOUTH PROTECTOR</a:t>
            </a:r>
            <a:br>
              <a:rPr lang="en-US" dirty="0"/>
            </a:br>
            <a:r>
              <a:rPr lang="en-US" dirty="0"/>
              <a:t>RULES 1-5-1</a:t>
            </a:r>
            <a:r>
              <a:rPr lang="en-US" cap="none" dirty="0"/>
              <a:t>d(5)a – 4, 5</a:t>
            </a:r>
            <a:endParaRPr lang="en-US" dirty="0"/>
          </a:p>
        </p:txBody>
      </p:sp>
      <p:sp>
        <p:nvSpPr>
          <p:cNvPr id="5" name="Content Placeholder 2">
            <a:extLst>
              <a:ext uri="{FF2B5EF4-FFF2-40B4-BE49-F238E27FC236}">
                <a16:creationId xmlns:a16="http://schemas.microsoft.com/office/drawing/2014/main" id="{98E5CAC4-8985-BF45-7917-9C94D1E3EA92}"/>
              </a:ext>
            </a:extLst>
          </p:cNvPr>
          <p:cNvSpPr>
            <a:spLocks noGrp="1"/>
          </p:cNvSpPr>
          <p:nvPr>
            <p:ph idx="1"/>
          </p:nvPr>
        </p:nvSpPr>
        <p:spPr>
          <a:xfrm>
            <a:off x="975360" y="4650847"/>
            <a:ext cx="10233660" cy="1368954"/>
          </a:xfrm>
        </p:spPr>
        <p:txBody>
          <a:bodyPr>
            <a:normAutofit/>
          </a:bodyPr>
          <a:lstStyle/>
          <a:p>
            <a:pPr marL="0" indent="0" algn="l">
              <a:buNone/>
            </a:pPr>
            <a:r>
              <a:rPr lang="en-US" sz="2200" dirty="0">
                <a:solidFill>
                  <a:schemeClr val="tx1"/>
                </a:solidFill>
              </a:rPr>
              <a:t>These tooth and mouth protectors neither include any attachment(s) that does not serve a purpose and function in protecting the teeth or mouth, nor anything that is a health or risk issue posing a danger and are not impacted by this rule change.</a:t>
            </a:r>
            <a:endParaRPr lang="en-US" sz="2200" dirty="0">
              <a:solidFill>
                <a:schemeClr val="tx1"/>
              </a:solidFill>
              <a:latin typeface="Calibri" panose="020F0502020204030204" pitchFamily="34" charset="0"/>
            </a:endParaRPr>
          </a:p>
        </p:txBody>
      </p:sp>
      <p:pic>
        <p:nvPicPr>
          <p:cNvPr id="6" name="Picture 5" descr="A black and white image of a logo&#10;&#10;AI-generated content may be incorrect.">
            <a:extLst>
              <a:ext uri="{FF2B5EF4-FFF2-40B4-BE49-F238E27FC236}">
                <a16:creationId xmlns:a16="http://schemas.microsoft.com/office/drawing/2014/main" id="{E595B763-C163-D464-7676-89F76C2089E8}"/>
              </a:ext>
            </a:extLst>
          </p:cNvPr>
          <p:cNvPicPr>
            <a:picLocks noChangeAspect="1"/>
          </p:cNvPicPr>
          <p:nvPr/>
        </p:nvPicPr>
        <p:blipFill>
          <a:blip r:embed="rId3"/>
          <a:stretch>
            <a:fillRect/>
          </a:stretch>
        </p:blipFill>
        <p:spPr>
          <a:xfrm>
            <a:off x="922020" y="1891284"/>
            <a:ext cx="10180256" cy="2497836"/>
          </a:xfrm>
          <a:prstGeom prst="rect">
            <a:avLst/>
          </a:prstGeom>
        </p:spPr>
      </p:pic>
    </p:spTree>
    <p:extLst>
      <p:ext uri="{BB962C8B-B14F-4D97-AF65-F5344CB8AC3E}">
        <p14:creationId xmlns:p14="http://schemas.microsoft.com/office/powerpoint/2010/main" val="15541402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E5CACE9-6338-F08E-15B3-9B0885401730}"/>
              </a:ext>
            </a:extLst>
          </p:cNvPr>
          <p:cNvSpPr>
            <a:spLocks noGrp="1"/>
          </p:cNvSpPr>
          <p:nvPr>
            <p:ph type="title"/>
          </p:nvPr>
        </p:nvSpPr>
        <p:spPr>
          <a:xfrm>
            <a:off x="838200" y="365125"/>
            <a:ext cx="8491151" cy="1325563"/>
          </a:xfrm>
        </p:spPr>
        <p:txBody>
          <a:bodyPr/>
          <a:lstStyle/>
          <a:p>
            <a:r>
              <a:rPr lang="en-US" dirty="0"/>
              <a:t>ARM SLEEVES</a:t>
            </a:r>
            <a:br>
              <a:rPr lang="en-US" dirty="0"/>
            </a:br>
            <a:r>
              <a:rPr lang="en-US" dirty="0"/>
              <a:t>RULES 1-5-2</a:t>
            </a:r>
            <a:r>
              <a:rPr lang="en-US" cap="none" dirty="0"/>
              <a:t>d, 1-5-3c(6)</a:t>
            </a:r>
            <a:endParaRPr lang="en-US" dirty="0"/>
          </a:p>
        </p:txBody>
      </p:sp>
      <p:sp>
        <p:nvSpPr>
          <p:cNvPr id="5" name="Content Placeholder 2">
            <a:extLst>
              <a:ext uri="{FF2B5EF4-FFF2-40B4-BE49-F238E27FC236}">
                <a16:creationId xmlns:a16="http://schemas.microsoft.com/office/drawing/2014/main" id="{872029C8-F2EC-7940-B028-64CFF15C302D}"/>
              </a:ext>
            </a:extLst>
          </p:cNvPr>
          <p:cNvSpPr>
            <a:spLocks noGrp="1"/>
          </p:cNvSpPr>
          <p:nvPr>
            <p:ph idx="1"/>
          </p:nvPr>
        </p:nvSpPr>
        <p:spPr>
          <a:xfrm>
            <a:off x="5138669" y="2651378"/>
            <a:ext cx="6907425" cy="1997896"/>
          </a:xfrm>
        </p:spPr>
        <p:txBody>
          <a:bodyPr>
            <a:normAutofit lnSpcReduction="10000"/>
          </a:bodyPr>
          <a:lstStyle/>
          <a:p>
            <a:pPr marL="0" indent="0">
              <a:buNone/>
            </a:pPr>
            <a:r>
              <a:rPr lang="en-US" b="1" dirty="0">
                <a:solidFill>
                  <a:srgbClr val="FF0000"/>
                </a:solidFill>
              </a:rPr>
              <a:t>Effective 2027</a:t>
            </a:r>
            <a:r>
              <a:rPr lang="en-US" dirty="0">
                <a:solidFill>
                  <a:schemeClr val="tx1"/>
                </a:solidFill>
              </a:rPr>
              <a:t>: Arm sleeves, whether attached to a shirt or unattached, manufactured to enhance contact with the football or opponent must meet the SFIA Specification at the time of manufacture. </a:t>
            </a:r>
          </a:p>
        </p:txBody>
      </p:sp>
      <p:pic>
        <p:nvPicPr>
          <p:cNvPr id="6" name="Picture 5" descr="A football player wearing a helmet&#10;&#10;AI-generated content may be incorrect.">
            <a:extLst>
              <a:ext uri="{FF2B5EF4-FFF2-40B4-BE49-F238E27FC236}">
                <a16:creationId xmlns:a16="http://schemas.microsoft.com/office/drawing/2014/main" id="{F0779C37-2B27-CEB9-BBB0-259459F364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4002" y="1590780"/>
            <a:ext cx="4067386" cy="4474125"/>
          </a:xfrm>
          <a:prstGeom prst="rect">
            <a:avLst/>
          </a:prstGeom>
        </p:spPr>
      </p:pic>
    </p:spTree>
    <p:extLst>
      <p:ext uri="{BB962C8B-B14F-4D97-AF65-F5344CB8AC3E}">
        <p14:creationId xmlns:p14="http://schemas.microsoft.com/office/powerpoint/2010/main" val="40942485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94A291F-AF13-60E9-8665-8621D5330861}"/>
              </a:ext>
            </a:extLst>
          </p:cNvPr>
          <p:cNvSpPr>
            <a:spLocks noGrp="1"/>
          </p:cNvSpPr>
          <p:nvPr>
            <p:ph type="title"/>
          </p:nvPr>
        </p:nvSpPr>
        <p:spPr>
          <a:xfrm>
            <a:off x="838200" y="365125"/>
            <a:ext cx="8491151" cy="1325563"/>
          </a:xfrm>
        </p:spPr>
        <p:txBody>
          <a:bodyPr/>
          <a:lstStyle/>
          <a:p>
            <a:r>
              <a:rPr lang="en-US" dirty="0"/>
              <a:t>ARM SLEEVES</a:t>
            </a:r>
            <a:br>
              <a:rPr lang="en-US" dirty="0"/>
            </a:br>
            <a:r>
              <a:rPr lang="en-US" dirty="0"/>
              <a:t>RULES 1-5-2</a:t>
            </a:r>
            <a:r>
              <a:rPr lang="en-US" cap="none" dirty="0"/>
              <a:t>d, 1-5-3c(6)</a:t>
            </a:r>
            <a:endParaRPr lang="en-US" dirty="0"/>
          </a:p>
        </p:txBody>
      </p:sp>
      <p:sp>
        <p:nvSpPr>
          <p:cNvPr id="5" name="Content Placeholder 2">
            <a:extLst>
              <a:ext uri="{FF2B5EF4-FFF2-40B4-BE49-F238E27FC236}">
                <a16:creationId xmlns:a16="http://schemas.microsoft.com/office/drawing/2014/main" id="{B388089C-3138-DDFF-A465-DBE604F4CC32}"/>
              </a:ext>
            </a:extLst>
          </p:cNvPr>
          <p:cNvSpPr>
            <a:spLocks noGrp="1"/>
          </p:cNvSpPr>
          <p:nvPr>
            <p:ph idx="1"/>
          </p:nvPr>
        </p:nvSpPr>
        <p:spPr>
          <a:xfrm>
            <a:off x="5051580" y="2686859"/>
            <a:ext cx="6792476" cy="1994612"/>
          </a:xfrm>
        </p:spPr>
        <p:txBody>
          <a:bodyPr>
            <a:normAutofit lnSpcReduction="10000"/>
          </a:bodyPr>
          <a:lstStyle/>
          <a:p>
            <a:pPr marL="0" indent="0">
              <a:buNone/>
            </a:pPr>
            <a:r>
              <a:rPr lang="en-US" b="1" dirty="0">
                <a:solidFill>
                  <a:srgbClr val="FF0000"/>
                </a:solidFill>
              </a:rPr>
              <a:t>Effective 2027</a:t>
            </a:r>
            <a:r>
              <a:rPr lang="en-US" dirty="0">
                <a:solidFill>
                  <a:schemeClr val="tx1"/>
                </a:solidFill>
              </a:rPr>
              <a:t>: Arm sleeves must have a permanent, exact replica of the SFIA arm sleeve seal (meets SFIA Specification), that must be visible and appear legibly on the exterior of the arm sleeve.</a:t>
            </a:r>
          </a:p>
          <a:p>
            <a:pPr marL="0" indent="0">
              <a:buNone/>
            </a:pPr>
            <a:endParaRPr lang="en-US" dirty="0"/>
          </a:p>
        </p:txBody>
      </p:sp>
      <p:pic>
        <p:nvPicPr>
          <p:cNvPr id="6" name="Picture 5" descr="A football player wearing a helmet&#10;&#10;AI-generated content may be incorrect.">
            <a:extLst>
              <a:ext uri="{FF2B5EF4-FFF2-40B4-BE49-F238E27FC236}">
                <a16:creationId xmlns:a16="http://schemas.microsoft.com/office/drawing/2014/main" id="{02989894-AAED-9A33-F49C-75FD981A13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233" y="1690688"/>
            <a:ext cx="4008205" cy="4392993"/>
          </a:xfrm>
          <a:prstGeom prst="rect">
            <a:avLst/>
          </a:prstGeom>
        </p:spPr>
      </p:pic>
    </p:spTree>
    <p:extLst>
      <p:ext uri="{BB962C8B-B14F-4D97-AF65-F5344CB8AC3E}">
        <p14:creationId xmlns:p14="http://schemas.microsoft.com/office/powerpoint/2010/main" val="17659590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B8F51-92A0-5F8A-8968-B7CE40873130}"/>
              </a:ext>
            </a:extLst>
          </p:cNvPr>
          <p:cNvSpPr>
            <a:spLocks noGrp="1"/>
          </p:cNvSpPr>
          <p:nvPr>
            <p:ph type="title"/>
          </p:nvPr>
        </p:nvSpPr>
        <p:spPr/>
        <p:txBody>
          <a:bodyPr/>
          <a:lstStyle/>
          <a:p>
            <a:r>
              <a:rPr kumimoji="0" lang="en-US" sz="4400" b="1" i="0" u="none" strike="noStrike" kern="1200" cap="none" spc="0" normalizeH="0" baseline="0" noProof="0">
                <a:ln>
                  <a:noFill/>
                </a:ln>
                <a:solidFill>
                  <a:srgbClr val="00205B"/>
                </a:solidFill>
                <a:effectLst/>
                <a:uLnTx/>
                <a:uFillTx/>
                <a:latin typeface="Calibri" panose="020F0502020204030204" pitchFamily="34" charset="0"/>
                <a:ea typeface="+mj-ea"/>
                <a:cs typeface="Calibri" panose="020F0502020204030204" pitchFamily="34" charset="0"/>
              </a:rPr>
              <a:t>ELECTRONIC SIGNS</a:t>
            </a:r>
            <a:br>
              <a:rPr kumimoji="0" lang="en-US" sz="4400" b="1" i="0" u="none" strike="noStrike" kern="1200" cap="none" spc="0" normalizeH="0" baseline="0" noProof="0">
                <a:ln>
                  <a:noFill/>
                </a:ln>
                <a:solidFill>
                  <a:srgbClr val="00205B"/>
                </a:solidFill>
                <a:effectLst/>
                <a:uLnTx/>
                <a:uFillTx/>
                <a:latin typeface="Calibri" panose="020F0502020204030204" pitchFamily="34" charset="0"/>
                <a:ea typeface="+mj-ea"/>
                <a:cs typeface="Calibri" panose="020F0502020204030204" pitchFamily="34" charset="0"/>
              </a:rPr>
            </a:br>
            <a:r>
              <a:rPr kumimoji="0" lang="en-US" sz="4400" b="1" i="0" u="none" strike="noStrike" kern="1200" cap="none" spc="0" normalizeH="0" baseline="0" noProof="0">
                <a:ln>
                  <a:noFill/>
                </a:ln>
                <a:solidFill>
                  <a:srgbClr val="00205B"/>
                </a:solidFill>
                <a:effectLst/>
                <a:uLnTx/>
                <a:uFillTx/>
                <a:latin typeface="Calibri" panose="020F0502020204030204" pitchFamily="34" charset="0"/>
                <a:ea typeface="+mj-ea"/>
                <a:cs typeface="Calibri" panose="020F0502020204030204" pitchFamily="34" charset="0"/>
              </a:rPr>
              <a:t>RULE 1-5-3c(2)</a:t>
            </a:r>
            <a:endParaRPr lang="en-US" dirty="0"/>
          </a:p>
        </p:txBody>
      </p:sp>
      <p:pic>
        <p:nvPicPr>
          <p:cNvPr id="4" name="Content Placeholder 3" descr="A football players on a field&#10;&#10;AI-generated content may be incorrect.">
            <a:extLst>
              <a:ext uri="{FF2B5EF4-FFF2-40B4-BE49-F238E27FC236}">
                <a16:creationId xmlns:a16="http://schemas.microsoft.com/office/drawing/2014/main" id="{D3AB4854-6134-C605-E35C-EFF7A805D5A3}"/>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38200" y="1789999"/>
            <a:ext cx="4641427" cy="4351338"/>
          </a:xfrm>
          <a:prstGeom prst="rect">
            <a:avLst/>
          </a:prstGeom>
        </p:spPr>
      </p:pic>
      <p:sp>
        <p:nvSpPr>
          <p:cNvPr id="6" name="TextBox 5">
            <a:extLst>
              <a:ext uri="{FF2B5EF4-FFF2-40B4-BE49-F238E27FC236}">
                <a16:creationId xmlns:a16="http://schemas.microsoft.com/office/drawing/2014/main" id="{D1554E80-13AC-4212-2AB4-69E850606CC0}"/>
              </a:ext>
            </a:extLst>
          </p:cNvPr>
          <p:cNvSpPr txBox="1"/>
          <p:nvPr/>
        </p:nvSpPr>
        <p:spPr>
          <a:xfrm>
            <a:off x="5899068" y="2801136"/>
            <a:ext cx="6097978" cy="1255728"/>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
                <a:srgbClr val="EA1F45"/>
              </a:buClr>
              <a:buSzTx/>
              <a:buFont typeface="Arial" panose="020B0604020202020204" pitchFamily="34" charset="0"/>
              <a:buNone/>
              <a:tabLst/>
              <a:defRPr/>
            </a:pPr>
            <a:r>
              <a:rPr kumimoji="0" lang="en-US" sz="28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Fixed electronic signs (non-audio) with play signals are allowed to communicate from the sideline.</a:t>
            </a:r>
          </a:p>
        </p:txBody>
      </p:sp>
    </p:spTree>
    <p:extLst>
      <p:ext uri="{BB962C8B-B14F-4D97-AF65-F5344CB8AC3E}">
        <p14:creationId xmlns:p14="http://schemas.microsoft.com/office/powerpoint/2010/main" val="23111336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1F6FB-242C-A0C3-2562-BB4A1899C6DB}"/>
              </a:ext>
            </a:extLst>
          </p:cNvPr>
          <p:cNvSpPr>
            <a:spLocks noGrp="1"/>
          </p:cNvSpPr>
          <p:nvPr>
            <p:ph type="title"/>
          </p:nvPr>
        </p:nvSpPr>
        <p:spPr/>
        <p:txBody>
          <a:bodyPr/>
          <a:lstStyle/>
          <a:p>
            <a:r>
              <a:rPr kumimoji="0" lang="en-US" sz="4400" b="1" i="0" u="none" strike="noStrike" kern="1200" cap="none" spc="0" normalizeH="0" baseline="0" noProof="0" dirty="0">
                <a:ln>
                  <a:noFill/>
                </a:ln>
                <a:solidFill>
                  <a:srgbClr val="00205B"/>
                </a:solidFill>
                <a:effectLst/>
                <a:uLnTx/>
                <a:uFillTx/>
                <a:latin typeface="Calibri" panose="020F0502020204030204" pitchFamily="34" charset="0"/>
                <a:ea typeface="+mj-ea"/>
                <a:cs typeface="Calibri" panose="020F0502020204030204" pitchFamily="34" charset="0"/>
              </a:rPr>
              <a:t>ILLEGAL EQUIPMENT</a:t>
            </a:r>
            <a:br>
              <a:rPr kumimoji="0" lang="en-US" sz="4400" b="1" i="0" u="none" strike="noStrike" kern="1200" cap="none" spc="0" normalizeH="0" baseline="0" noProof="0" dirty="0">
                <a:ln>
                  <a:noFill/>
                </a:ln>
                <a:solidFill>
                  <a:srgbClr val="00205B"/>
                </a:solidFill>
                <a:effectLst/>
                <a:uLnTx/>
                <a:uFillTx/>
                <a:latin typeface="Calibri" panose="020F0502020204030204" pitchFamily="34" charset="0"/>
                <a:ea typeface="+mj-ea"/>
                <a:cs typeface="Calibri" panose="020F0502020204030204" pitchFamily="34" charset="0"/>
              </a:rPr>
            </a:br>
            <a:r>
              <a:rPr kumimoji="0" lang="en-US" sz="4400" b="1" i="0" u="none" strike="noStrike" kern="1200" cap="none" spc="0" normalizeH="0" baseline="0" noProof="0" dirty="0">
                <a:ln>
                  <a:noFill/>
                </a:ln>
                <a:solidFill>
                  <a:srgbClr val="00205B"/>
                </a:solidFill>
                <a:effectLst/>
                <a:uLnTx/>
                <a:uFillTx/>
                <a:latin typeface="Calibri" panose="020F0502020204030204" pitchFamily="34" charset="0"/>
                <a:ea typeface="+mj-ea"/>
                <a:cs typeface="Calibri" panose="020F0502020204030204" pitchFamily="34" charset="0"/>
              </a:rPr>
              <a:t>RULE 1-5-3c(3) (NEW)</a:t>
            </a:r>
            <a:endParaRPr lang="en-US" dirty="0"/>
          </a:p>
        </p:txBody>
      </p:sp>
      <p:pic>
        <p:nvPicPr>
          <p:cNvPr id="4" name="Content Placeholder 3" descr="A football player holding a helmet&#10;&#10;AI-generated content may be incorrect.">
            <a:extLst>
              <a:ext uri="{FF2B5EF4-FFF2-40B4-BE49-F238E27FC236}">
                <a16:creationId xmlns:a16="http://schemas.microsoft.com/office/drawing/2014/main" id="{A60BBEB4-E909-D68B-5B45-F0B9D1E06906}"/>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38200" y="2081055"/>
            <a:ext cx="7585364" cy="3674225"/>
          </a:xfrm>
          <a:prstGeom prst="rect">
            <a:avLst/>
          </a:prstGeom>
        </p:spPr>
      </p:pic>
      <p:sp>
        <p:nvSpPr>
          <p:cNvPr id="6" name="TextBox 5">
            <a:extLst>
              <a:ext uri="{FF2B5EF4-FFF2-40B4-BE49-F238E27FC236}">
                <a16:creationId xmlns:a16="http://schemas.microsoft.com/office/drawing/2014/main" id="{AF3F3653-D7D5-0C7F-DD5C-253484CF424E}"/>
              </a:ext>
            </a:extLst>
          </p:cNvPr>
          <p:cNvSpPr txBox="1"/>
          <p:nvPr/>
        </p:nvSpPr>
        <p:spPr>
          <a:xfrm>
            <a:off x="8666019" y="2902504"/>
            <a:ext cx="3339935" cy="2031325"/>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
                <a:srgbClr val="EA1F45"/>
              </a:buClr>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Any video (camera) device or audio (microphone) worn by a player during the game is illegal. </a:t>
            </a:r>
          </a:p>
        </p:txBody>
      </p:sp>
    </p:spTree>
    <p:extLst>
      <p:ext uri="{BB962C8B-B14F-4D97-AF65-F5344CB8AC3E}">
        <p14:creationId xmlns:p14="http://schemas.microsoft.com/office/powerpoint/2010/main" val="21343744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1223A-FE61-BA21-8A98-218882F314FA}"/>
              </a:ext>
            </a:extLst>
          </p:cNvPr>
          <p:cNvSpPr>
            <a:spLocks noGrp="1"/>
          </p:cNvSpPr>
          <p:nvPr>
            <p:ph type="title"/>
          </p:nvPr>
        </p:nvSpPr>
        <p:spPr>
          <a:xfrm>
            <a:off x="4406221" y="2373334"/>
            <a:ext cx="8200939" cy="2111332"/>
          </a:xfrm>
        </p:spPr>
        <p:txBody>
          <a:bodyPr/>
          <a:lstStyle/>
          <a:p>
            <a:pPr algn="ctr"/>
            <a:r>
              <a:rPr lang="en-US" dirty="0"/>
              <a:t>NFHS INFORMATION</a:t>
            </a:r>
          </a:p>
        </p:txBody>
      </p:sp>
      <p:pic>
        <p:nvPicPr>
          <p:cNvPr id="5" name="Picture 4" descr="A group of football players running&#10;&#10;AI-generated content may be incorrect.">
            <a:extLst>
              <a:ext uri="{FF2B5EF4-FFF2-40B4-BE49-F238E27FC236}">
                <a16:creationId xmlns:a16="http://schemas.microsoft.com/office/drawing/2014/main" id="{49C9AEF9-363E-A11E-E5AE-AFD678490DAF}"/>
              </a:ext>
            </a:extLst>
          </p:cNvPr>
          <p:cNvPicPr>
            <a:picLocks noChangeAspect="1"/>
          </p:cNvPicPr>
          <p:nvPr/>
        </p:nvPicPr>
        <p:blipFill>
          <a:blip r:embed="rId3"/>
          <a:stretch>
            <a:fillRect/>
          </a:stretch>
        </p:blipFill>
        <p:spPr>
          <a:xfrm>
            <a:off x="1" y="0"/>
            <a:ext cx="4916384" cy="6233604"/>
          </a:xfrm>
          <a:prstGeom prst="rect">
            <a:avLst/>
          </a:prstGeom>
        </p:spPr>
      </p:pic>
    </p:spTree>
    <p:extLst>
      <p:ext uri="{BB962C8B-B14F-4D97-AF65-F5344CB8AC3E}">
        <p14:creationId xmlns:p14="http://schemas.microsoft.com/office/powerpoint/2010/main" val="14162115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9399B-8868-C386-D7C7-C452AE8D1E76}"/>
              </a:ext>
            </a:extLst>
          </p:cNvPr>
          <p:cNvSpPr>
            <a:spLocks noGrp="1"/>
          </p:cNvSpPr>
          <p:nvPr>
            <p:ph type="title"/>
          </p:nvPr>
        </p:nvSpPr>
        <p:spPr/>
        <p:txBody>
          <a:bodyPr/>
          <a:lstStyle/>
          <a:p>
            <a:r>
              <a:rPr kumimoji="0" lang="en-US" sz="4400" b="1" i="0" u="none" strike="noStrike" kern="1200" cap="none" spc="0" normalizeH="0" baseline="0" noProof="0" dirty="0">
                <a:ln>
                  <a:noFill/>
                </a:ln>
                <a:solidFill>
                  <a:srgbClr val="00205B"/>
                </a:solidFill>
                <a:effectLst/>
                <a:uLnTx/>
                <a:uFillTx/>
                <a:latin typeface="Calibri" panose="020F0502020204030204" pitchFamily="34" charset="0"/>
                <a:ea typeface="+mj-ea"/>
                <a:cs typeface="Calibri" panose="020F0502020204030204" pitchFamily="34" charset="0"/>
              </a:rPr>
              <a:t>ILLEGAL AND IMPROPERLY WORN PLAYER EQUIPMENT</a:t>
            </a:r>
            <a:endParaRPr lang="en-US" dirty="0"/>
          </a:p>
        </p:txBody>
      </p:sp>
      <p:pic>
        <p:nvPicPr>
          <p:cNvPr id="4" name="Content Placeholder 3" descr="A diagram of a football player&#10;&#10;Description automatically generated">
            <a:extLst>
              <a:ext uri="{FF2B5EF4-FFF2-40B4-BE49-F238E27FC236}">
                <a16:creationId xmlns:a16="http://schemas.microsoft.com/office/drawing/2014/main" id="{ADAC0429-513B-016A-49BB-39D3D0FF59D3}"/>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69174" y="1690688"/>
            <a:ext cx="6384175" cy="4335087"/>
          </a:xfrm>
          <a:prstGeom prst="rect">
            <a:avLst/>
          </a:prstGeom>
        </p:spPr>
      </p:pic>
      <p:sp>
        <p:nvSpPr>
          <p:cNvPr id="6" name="TextBox 5">
            <a:extLst>
              <a:ext uri="{FF2B5EF4-FFF2-40B4-BE49-F238E27FC236}">
                <a16:creationId xmlns:a16="http://schemas.microsoft.com/office/drawing/2014/main" id="{ADC9207E-D874-A608-76FC-C45EE41F4069}"/>
              </a:ext>
            </a:extLst>
          </p:cNvPr>
          <p:cNvSpPr txBox="1"/>
          <p:nvPr/>
        </p:nvSpPr>
        <p:spPr>
          <a:xfrm>
            <a:off x="6867743" y="2150071"/>
            <a:ext cx="5324257" cy="3416320"/>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
                <a:srgbClr val="EA1F45"/>
              </a:buClr>
              <a:buSzTx/>
              <a:buFont typeface="Arial" panose="020B0604020202020204" pitchFamily="34" charset="0"/>
              <a:buNone/>
              <a:tabLst/>
              <a:defRPr/>
            </a:pPr>
            <a:r>
              <a:rPr kumimoji="0" lang="en-US" sz="24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To support the safety of all participants, players must wear equipment and uniforms that are properly fitted and worn as intended by the manufacturer. Before starting each game, the head coach must verify that all players are properly and legally equipped. Allowing players to use illegal equipment or to wear required equipment improperly could subject the coach to a penalty.</a:t>
            </a:r>
          </a:p>
        </p:txBody>
      </p:sp>
    </p:spTree>
    <p:extLst>
      <p:ext uri="{BB962C8B-B14F-4D97-AF65-F5344CB8AC3E}">
        <p14:creationId xmlns:p14="http://schemas.microsoft.com/office/powerpoint/2010/main" val="9246689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3A205-C133-A4B1-0673-D75DE0C5A141}"/>
              </a:ext>
            </a:extLst>
          </p:cNvPr>
          <p:cNvSpPr>
            <a:spLocks noGrp="1"/>
          </p:cNvSpPr>
          <p:nvPr>
            <p:ph type="title"/>
          </p:nvPr>
        </p:nvSpPr>
        <p:spPr/>
        <p:txBody>
          <a:bodyPr/>
          <a:lstStyle/>
          <a:p>
            <a:r>
              <a:rPr kumimoji="0" lang="en-US" sz="4400" b="1" i="0" u="none" strike="noStrike" kern="1200" cap="none" spc="0" normalizeH="0" baseline="0" noProof="0" dirty="0">
                <a:ln>
                  <a:noFill/>
                </a:ln>
                <a:solidFill>
                  <a:srgbClr val="00205B"/>
                </a:solidFill>
                <a:effectLst/>
                <a:uLnTx/>
                <a:uFillTx/>
                <a:latin typeface="Calibri" panose="020F0502020204030204" pitchFamily="34" charset="0"/>
                <a:ea typeface="+mj-ea"/>
                <a:cs typeface="Calibri" panose="020F0502020204030204" pitchFamily="34" charset="0"/>
              </a:rPr>
              <a:t>ILLEGAL AND IMPROPERLY WORN PLAYER EQUIPMENT</a:t>
            </a:r>
            <a:endParaRPr lang="en-US" dirty="0"/>
          </a:p>
        </p:txBody>
      </p:sp>
      <p:pic>
        <p:nvPicPr>
          <p:cNvPr id="4" name="Content Placeholder 3" descr="A football player with a ball&#10;&#10;AI-generated content may be incorrect.">
            <a:extLst>
              <a:ext uri="{FF2B5EF4-FFF2-40B4-BE49-F238E27FC236}">
                <a16:creationId xmlns:a16="http://schemas.microsoft.com/office/drawing/2014/main" id="{3068BCE5-F101-E00F-EFC2-F14161846066}"/>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875212" y="1583810"/>
            <a:ext cx="8441575" cy="3379124"/>
          </a:xfrm>
          <a:prstGeom prst="rect">
            <a:avLst/>
          </a:prstGeom>
        </p:spPr>
      </p:pic>
      <p:sp>
        <p:nvSpPr>
          <p:cNvPr id="6" name="TextBox 5">
            <a:extLst>
              <a:ext uri="{FF2B5EF4-FFF2-40B4-BE49-F238E27FC236}">
                <a16:creationId xmlns:a16="http://schemas.microsoft.com/office/drawing/2014/main" id="{6FEFF6DE-E03D-3F0F-09C7-91682B8C1D1C}"/>
              </a:ext>
            </a:extLst>
          </p:cNvPr>
          <p:cNvSpPr txBox="1"/>
          <p:nvPr/>
        </p:nvSpPr>
        <p:spPr>
          <a:xfrm>
            <a:off x="1781298" y="5010437"/>
            <a:ext cx="8704613" cy="1200329"/>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
                <a:srgbClr val="EA1F45"/>
              </a:buClr>
              <a:buSzTx/>
              <a:buFont typeface="Arial" panose="020B0604020202020204" pitchFamily="34" charset="0"/>
              <a:buNone/>
              <a:tabLst/>
              <a:defRPr/>
            </a:pPr>
            <a:r>
              <a:rPr kumimoji="0" lang="en-US" sz="20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Improperly worn equipment pertains to all equipment that is otherwise legal but not worn as intended. Examples include pants not covering the knees, tooth and mouth protectors not being worn as play starts and shoulder pads not properly covered by the jersey.</a:t>
            </a:r>
          </a:p>
        </p:txBody>
      </p:sp>
    </p:spTree>
    <p:extLst>
      <p:ext uri="{BB962C8B-B14F-4D97-AF65-F5344CB8AC3E}">
        <p14:creationId xmlns:p14="http://schemas.microsoft.com/office/powerpoint/2010/main" val="2509160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4E960-F4A6-173D-7398-DF80867FE525}"/>
              </a:ext>
            </a:extLst>
          </p:cNvPr>
          <p:cNvSpPr>
            <a:spLocks noGrp="1"/>
          </p:cNvSpPr>
          <p:nvPr>
            <p:ph type="title"/>
          </p:nvPr>
        </p:nvSpPr>
        <p:spPr/>
        <p:txBody>
          <a:bodyPr/>
          <a:lstStyle/>
          <a:p>
            <a:r>
              <a:rPr kumimoji="0" lang="en-US" sz="4400" b="1" i="0" u="none" strike="noStrike" kern="1200" cap="none" spc="0" normalizeH="0" baseline="0" noProof="0" dirty="0">
                <a:ln>
                  <a:noFill/>
                </a:ln>
                <a:solidFill>
                  <a:srgbClr val="00205B"/>
                </a:solidFill>
                <a:effectLst/>
                <a:uLnTx/>
                <a:uFillTx/>
                <a:latin typeface="Calibri" panose="020F0502020204030204" pitchFamily="34" charset="0"/>
                <a:ea typeface="+mj-ea"/>
                <a:cs typeface="Calibri" panose="020F0502020204030204" pitchFamily="34" charset="0"/>
              </a:rPr>
              <a:t>ILLEGAL AND IMPROPERLY WORN PLAYER EQUIPMENT</a:t>
            </a:r>
            <a:endParaRPr lang="en-US" dirty="0"/>
          </a:p>
        </p:txBody>
      </p:sp>
      <p:pic>
        <p:nvPicPr>
          <p:cNvPr id="6" name="Content Placeholder 5" descr="A collage of a football player&#10;&#10;AI-generated content may be incorrect.">
            <a:extLst>
              <a:ext uri="{FF2B5EF4-FFF2-40B4-BE49-F238E27FC236}">
                <a16:creationId xmlns:a16="http://schemas.microsoft.com/office/drawing/2014/main" id="{F4AC2942-BF40-E1AE-D108-27E9E8F47191}"/>
              </a:ext>
            </a:extLst>
          </p:cNvPr>
          <p:cNvPicPr>
            <a:picLocks noGrp="1" noChangeAspect="1"/>
          </p:cNvPicPr>
          <p:nvPr>
            <p:ph idx="1"/>
          </p:nvPr>
        </p:nvPicPr>
        <p:blipFill>
          <a:blip r:embed="rId3"/>
          <a:stretch>
            <a:fillRect/>
          </a:stretch>
        </p:blipFill>
        <p:spPr>
          <a:xfrm>
            <a:off x="1825752" y="1819559"/>
            <a:ext cx="8540496" cy="2487168"/>
          </a:xfrm>
          <a:prstGeom prst="rect">
            <a:avLst/>
          </a:prstGeom>
        </p:spPr>
      </p:pic>
      <p:sp>
        <p:nvSpPr>
          <p:cNvPr id="5" name="TextBox 4">
            <a:extLst>
              <a:ext uri="{FF2B5EF4-FFF2-40B4-BE49-F238E27FC236}">
                <a16:creationId xmlns:a16="http://schemas.microsoft.com/office/drawing/2014/main" id="{4611248F-EC53-96AF-A049-C3B8D8034815}"/>
              </a:ext>
            </a:extLst>
          </p:cNvPr>
          <p:cNvSpPr txBox="1"/>
          <p:nvPr/>
        </p:nvSpPr>
        <p:spPr>
          <a:xfrm>
            <a:off x="1825752" y="4502834"/>
            <a:ext cx="8540496" cy="1643527"/>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
                <a:srgbClr val="EA1F45"/>
              </a:buClr>
              <a:buSzTx/>
              <a:buFont typeface="Arial" panose="020B0604020202020204" pitchFamily="34" charset="0"/>
              <a:buNone/>
              <a:tabLst/>
              <a:defRPr/>
            </a:pPr>
            <a:r>
              <a:rPr kumimoji="0" lang="en-US" sz="28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Illegal (prohibited) equipment includes jewelry (A), tinted visors (B), non-compliant eye shade (C), bands worn around the upper arm, neck or legs (D), and uniform adornments like towels that do not conform to rules (E).</a:t>
            </a:r>
          </a:p>
        </p:txBody>
      </p:sp>
    </p:spTree>
    <p:extLst>
      <p:ext uri="{BB962C8B-B14F-4D97-AF65-F5344CB8AC3E}">
        <p14:creationId xmlns:p14="http://schemas.microsoft.com/office/powerpoint/2010/main" val="38767670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70B6B8B-97F8-9F24-46BD-A892ADFB3859}"/>
              </a:ext>
            </a:extLst>
          </p:cNvPr>
          <p:cNvSpPr>
            <a:spLocks noGrp="1"/>
          </p:cNvSpPr>
          <p:nvPr>
            <p:ph type="title"/>
          </p:nvPr>
        </p:nvSpPr>
        <p:spPr>
          <a:xfrm>
            <a:off x="838200" y="365125"/>
            <a:ext cx="8491151" cy="1325563"/>
          </a:xfrm>
        </p:spPr>
        <p:txBody>
          <a:bodyPr/>
          <a:lstStyle/>
          <a:p>
            <a:r>
              <a:rPr lang="en-US" dirty="0"/>
              <a:t>POP-UP KICK</a:t>
            </a:r>
            <a:br>
              <a:rPr lang="en-US" dirty="0"/>
            </a:br>
            <a:r>
              <a:rPr lang="en-US" dirty="0"/>
              <a:t>RULES 2-24-10; 6-1-11; 6-1 PENALTY</a:t>
            </a:r>
          </a:p>
        </p:txBody>
      </p:sp>
      <p:sp>
        <p:nvSpPr>
          <p:cNvPr id="7" name="Content Placeholder 5">
            <a:extLst>
              <a:ext uri="{FF2B5EF4-FFF2-40B4-BE49-F238E27FC236}">
                <a16:creationId xmlns:a16="http://schemas.microsoft.com/office/drawing/2014/main" id="{D6C8FAD6-2996-7F4D-36EF-D43396DD6989}"/>
              </a:ext>
            </a:extLst>
          </p:cNvPr>
          <p:cNvSpPr txBox="1">
            <a:spLocks/>
          </p:cNvSpPr>
          <p:nvPr/>
        </p:nvSpPr>
        <p:spPr>
          <a:xfrm>
            <a:off x="990600" y="179514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EA1F45"/>
              </a:buClr>
              <a:buFont typeface="Arial" panose="020B0604020202020204" pitchFamily="34" charset="0"/>
              <a:buChar char="•"/>
              <a:defRPr sz="2800" kern="1200">
                <a:solidFill>
                  <a:schemeClr val="bg1">
                    <a:lumMod val="50000"/>
                  </a:schemeClr>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EA1F45"/>
              </a:buClr>
              <a:buFont typeface="Arial" panose="020B0604020202020204" pitchFamily="34" charset="0"/>
              <a:buChar char="•"/>
              <a:defRPr sz="2400" kern="1200">
                <a:solidFill>
                  <a:schemeClr val="bg1">
                    <a:lumMod val="50000"/>
                  </a:schemeClr>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EA1F45"/>
              </a:buClr>
              <a:buFont typeface="Arial" panose="020B0604020202020204" pitchFamily="34" charset="0"/>
              <a:buChar char="•"/>
              <a:defRPr sz="2000" kern="1200">
                <a:solidFill>
                  <a:schemeClr val="bg1">
                    <a:lumMod val="50000"/>
                  </a:schemeClr>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EA1F45"/>
              </a:buClr>
              <a:buFont typeface="Arial" panose="020B0604020202020204" pitchFamily="34" charset="0"/>
              <a:buChar char="•"/>
              <a:defRPr sz="1800" kern="1200">
                <a:solidFill>
                  <a:schemeClr val="bg1">
                    <a:lumMod val="50000"/>
                  </a:schemeClr>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
                <a:srgbClr val="EA1F45"/>
              </a:buClr>
              <a:buFont typeface="Arial" panose="020B0604020202020204" pitchFamily="34" charset="0"/>
              <a:buChar char="•"/>
              <a:defRPr sz="1800" kern="1200">
                <a:solidFill>
                  <a:schemeClr val="bg1">
                    <a:lumMod val="50000"/>
                  </a:schemeClr>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EA1F45"/>
              </a:buClr>
              <a:buSzTx/>
              <a:buFont typeface="Arial" panose="020B0604020202020204" pitchFamily="34" charset="0"/>
              <a:buChar char="•"/>
              <a:tabLst/>
              <a:defRPr/>
            </a:pPr>
            <a:r>
              <a:rPr kumimoji="0" lang="en-US" sz="2800" b="0"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A pop-up kick is a free kick in which the kicker drives  the ball immediately to the ground, the ball strikes the ground once and goes into the air in the manner of a ball kicked directly off the tee. Such kicks are penalized as a dead-ball foul. </a:t>
            </a:r>
          </a:p>
        </p:txBody>
      </p:sp>
      <p:pic>
        <p:nvPicPr>
          <p:cNvPr id="8" name="Picture 7" descr="2017_FB_PPT_45.jpg">
            <a:extLst>
              <a:ext uri="{FF2B5EF4-FFF2-40B4-BE49-F238E27FC236}">
                <a16:creationId xmlns:a16="http://schemas.microsoft.com/office/drawing/2014/main" id="{C3E80B62-462F-5283-FB35-0C9C0F1799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3547" y="3429000"/>
            <a:ext cx="9947853" cy="2577164"/>
          </a:xfrm>
          <a:prstGeom prst="rect">
            <a:avLst/>
          </a:prstGeom>
        </p:spPr>
      </p:pic>
    </p:spTree>
    <p:extLst>
      <p:ext uri="{BB962C8B-B14F-4D97-AF65-F5344CB8AC3E}">
        <p14:creationId xmlns:p14="http://schemas.microsoft.com/office/powerpoint/2010/main" val="13395738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38B69-FDA4-3FEF-9180-5340E4767CEB}"/>
              </a:ext>
            </a:extLst>
          </p:cNvPr>
          <p:cNvSpPr>
            <a:spLocks noGrp="1"/>
          </p:cNvSpPr>
          <p:nvPr>
            <p:ph type="title"/>
          </p:nvPr>
        </p:nvSpPr>
        <p:spPr>
          <a:xfrm>
            <a:off x="4394345" y="2373334"/>
            <a:ext cx="8200939" cy="2111332"/>
          </a:xfrm>
        </p:spPr>
        <p:txBody>
          <a:bodyPr>
            <a:normAutofit/>
          </a:bodyPr>
          <a:lstStyle/>
          <a:p>
            <a:pPr algn="ctr"/>
            <a:r>
              <a:rPr lang="en-US" dirty="0"/>
              <a:t>2026 NFHS FOOTBALL POINTS OF EMPHASIS</a:t>
            </a:r>
          </a:p>
        </p:txBody>
      </p:sp>
      <p:pic>
        <p:nvPicPr>
          <p:cNvPr id="5" name="Picture 4" descr="A group of football players running&#10;&#10;AI-generated content may be incorrect.">
            <a:extLst>
              <a:ext uri="{FF2B5EF4-FFF2-40B4-BE49-F238E27FC236}">
                <a16:creationId xmlns:a16="http://schemas.microsoft.com/office/drawing/2014/main" id="{65B907DD-A5CF-37BB-BCC4-A9F3D41DD068}"/>
              </a:ext>
            </a:extLst>
          </p:cNvPr>
          <p:cNvPicPr>
            <a:picLocks noChangeAspect="1"/>
          </p:cNvPicPr>
          <p:nvPr/>
        </p:nvPicPr>
        <p:blipFill>
          <a:blip r:embed="rId3"/>
          <a:stretch>
            <a:fillRect/>
          </a:stretch>
        </p:blipFill>
        <p:spPr>
          <a:xfrm>
            <a:off x="0" y="0"/>
            <a:ext cx="4904509" cy="6218548"/>
          </a:xfrm>
          <a:prstGeom prst="rect">
            <a:avLst/>
          </a:prstGeom>
        </p:spPr>
      </p:pic>
    </p:spTree>
    <p:extLst>
      <p:ext uri="{BB962C8B-B14F-4D97-AF65-F5344CB8AC3E}">
        <p14:creationId xmlns:p14="http://schemas.microsoft.com/office/powerpoint/2010/main" val="574691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8B024-FE85-0760-4E88-BEED2B33D389}"/>
              </a:ext>
            </a:extLst>
          </p:cNvPr>
          <p:cNvSpPr>
            <a:spLocks noGrp="1"/>
          </p:cNvSpPr>
          <p:nvPr>
            <p:ph type="title"/>
          </p:nvPr>
        </p:nvSpPr>
        <p:spPr>
          <a:xfrm>
            <a:off x="106878" y="151369"/>
            <a:ext cx="9440883" cy="1325563"/>
          </a:xfrm>
        </p:spPr>
        <p:txBody>
          <a:bodyPr>
            <a:normAutofit/>
          </a:bodyPr>
          <a:lstStyle/>
          <a:p>
            <a:r>
              <a:rPr lang="en-US" sz="4000" dirty="0"/>
              <a:t>2026 NFHS FOOTBALL POINTS OF EMPHASIS</a:t>
            </a:r>
          </a:p>
        </p:txBody>
      </p:sp>
      <p:sp>
        <p:nvSpPr>
          <p:cNvPr id="3" name="Content Placeholder 2">
            <a:extLst>
              <a:ext uri="{FF2B5EF4-FFF2-40B4-BE49-F238E27FC236}">
                <a16:creationId xmlns:a16="http://schemas.microsoft.com/office/drawing/2014/main" id="{83050C6B-EF0F-1021-DB69-6C6136FCA00B}"/>
              </a:ext>
            </a:extLst>
          </p:cNvPr>
          <p:cNvSpPr>
            <a:spLocks noGrp="1"/>
          </p:cNvSpPr>
          <p:nvPr>
            <p:ph idx="1"/>
          </p:nvPr>
        </p:nvSpPr>
        <p:spPr>
          <a:xfrm>
            <a:off x="498764" y="1564368"/>
            <a:ext cx="11412187" cy="4575175"/>
          </a:xfrm>
        </p:spPr>
        <p:txBody>
          <a:bodyPr>
            <a:normAutofit/>
          </a:bodyPr>
          <a:lstStyle/>
          <a:p>
            <a:pPr marL="0" marR="0" lvl="0" indent="0" algn="l" defTabSz="914400" rtl="0" eaLnBrk="1" fontAlgn="auto" latinLnBrk="0" hangingPunct="1">
              <a:lnSpc>
                <a:spcPct val="90000"/>
              </a:lnSpc>
              <a:spcBef>
                <a:spcPts val="1000"/>
              </a:spcBef>
              <a:spcAft>
                <a:spcPts val="0"/>
              </a:spcAft>
              <a:buClr>
                <a:srgbClr val="EA1F45"/>
              </a:buClr>
              <a:buSzTx/>
              <a:buNone/>
              <a:tabLst/>
              <a:defRPr/>
            </a:pPr>
            <a:r>
              <a:rPr kumimoji="0" lang="en-US" sz="40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1.	Flagrant and Unsportsmanlike Fouls	</a:t>
            </a:r>
          </a:p>
          <a:p>
            <a:pPr marL="0" marR="0" lvl="0" indent="0" algn="l" defTabSz="914400" rtl="0" eaLnBrk="1" fontAlgn="auto" latinLnBrk="0" hangingPunct="1">
              <a:lnSpc>
                <a:spcPct val="90000"/>
              </a:lnSpc>
              <a:spcBef>
                <a:spcPts val="1000"/>
              </a:spcBef>
              <a:spcAft>
                <a:spcPts val="0"/>
              </a:spcAft>
              <a:buClr>
                <a:srgbClr val="EA1F45"/>
              </a:buClr>
              <a:buSzTx/>
              <a:buFont typeface="Arial" panose="020B0604020202020204" pitchFamily="34" charset="0"/>
              <a:buNone/>
              <a:tabLst/>
              <a:defRPr/>
            </a:pPr>
            <a:endParaRPr kumimoji="0" lang="en-US" sz="16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
                <a:srgbClr val="EA1F45"/>
              </a:buClr>
              <a:buSzTx/>
              <a:buNone/>
              <a:tabLst/>
              <a:defRPr/>
            </a:pPr>
            <a:r>
              <a:rPr lang="en-US" sz="4000" b="1" dirty="0">
                <a:solidFill>
                  <a:srgbClr val="00205B"/>
                </a:solidFill>
              </a:rPr>
              <a:t>2.	Helping the Runner</a:t>
            </a:r>
            <a:endParaRPr kumimoji="0" lang="en-US" sz="40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
                <a:srgbClr val="EA1F45"/>
              </a:buClr>
              <a:buSzTx/>
              <a:buFont typeface="Arial" panose="020B0604020202020204" pitchFamily="34" charset="0"/>
              <a:buNone/>
              <a:tabLst/>
              <a:defRPr/>
            </a:pPr>
            <a:endParaRPr kumimoji="0" lang="en-US" sz="16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
                <a:srgbClr val="EA1F45"/>
              </a:buClr>
              <a:buSzTx/>
              <a:buFont typeface="Arial" panose="020B0604020202020204" pitchFamily="34" charset="0"/>
              <a:buNone/>
              <a:tabLst/>
              <a:defRPr/>
            </a:pPr>
            <a:r>
              <a:rPr lang="en-US" sz="4000" b="1" dirty="0">
                <a:solidFill>
                  <a:srgbClr val="00205B"/>
                </a:solidFill>
              </a:rPr>
              <a:t>3.	Sideline Management and Control</a:t>
            </a:r>
          </a:p>
          <a:p>
            <a:pPr marL="0" marR="0" lvl="0" indent="0" algn="l" defTabSz="914400" rtl="0" eaLnBrk="1" fontAlgn="auto" latinLnBrk="0" hangingPunct="1">
              <a:lnSpc>
                <a:spcPct val="90000"/>
              </a:lnSpc>
              <a:spcBef>
                <a:spcPts val="1000"/>
              </a:spcBef>
              <a:spcAft>
                <a:spcPts val="0"/>
              </a:spcAft>
              <a:buClr>
                <a:srgbClr val="EA1F45"/>
              </a:buClr>
              <a:buSzTx/>
              <a:buFont typeface="Arial" panose="020B0604020202020204" pitchFamily="34" charset="0"/>
              <a:buNone/>
              <a:tabLst/>
              <a:defRPr/>
            </a:pPr>
            <a:endParaRPr kumimoji="0" lang="en-US" sz="16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
                <a:srgbClr val="EA1F45"/>
              </a:buClr>
              <a:buSzTx/>
              <a:buFont typeface="Arial" panose="020B0604020202020204" pitchFamily="34" charset="0"/>
              <a:buNone/>
              <a:tabLst/>
              <a:defRPr/>
            </a:pPr>
            <a:r>
              <a:rPr lang="en-US" sz="4000" b="1" dirty="0">
                <a:solidFill>
                  <a:srgbClr val="00205B"/>
                </a:solidFill>
              </a:rPr>
              <a:t>4.	Identification of the NFHS Authenticating Mark 	on Game Balls</a:t>
            </a:r>
            <a:endParaRPr kumimoji="0" lang="en-US" sz="40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endParaRPr>
          </a:p>
          <a:p>
            <a:pPr marL="0" indent="0">
              <a:buNone/>
            </a:pPr>
            <a:endParaRPr lang="en-US" dirty="0"/>
          </a:p>
        </p:txBody>
      </p:sp>
    </p:spTree>
    <p:extLst>
      <p:ext uri="{BB962C8B-B14F-4D97-AF65-F5344CB8AC3E}">
        <p14:creationId xmlns:p14="http://schemas.microsoft.com/office/powerpoint/2010/main" val="40059757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5EE96-7167-195B-423C-EECBD5A2C9E6}"/>
              </a:ext>
            </a:extLst>
          </p:cNvPr>
          <p:cNvSpPr>
            <a:spLocks noGrp="1"/>
          </p:cNvSpPr>
          <p:nvPr>
            <p:ph type="title"/>
          </p:nvPr>
        </p:nvSpPr>
        <p:spPr>
          <a:xfrm>
            <a:off x="838200" y="365125"/>
            <a:ext cx="8721436" cy="1325563"/>
          </a:xfrm>
        </p:spPr>
        <p:txBody>
          <a:bodyPr/>
          <a:lstStyle/>
          <a:p>
            <a:r>
              <a:rPr lang="en-US" dirty="0"/>
              <a:t>FLAGRANT AND UNSPORTSMANLIKE FOULS</a:t>
            </a:r>
          </a:p>
        </p:txBody>
      </p:sp>
      <p:sp>
        <p:nvSpPr>
          <p:cNvPr id="6" name="Content Placeholder 5">
            <a:extLst>
              <a:ext uri="{FF2B5EF4-FFF2-40B4-BE49-F238E27FC236}">
                <a16:creationId xmlns:a16="http://schemas.microsoft.com/office/drawing/2014/main" id="{247159CC-443B-3B18-7759-14DA9AAD8A6E}"/>
              </a:ext>
            </a:extLst>
          </p:cNvPr>
          <p:cNvSpPr>
            <a:spLocks noGrp="1"/>
          </p:cNvSpPr>
          <p:nvPr>
            <p:ph idx="1"/>
          </p:nvPr>
        </p:nvSpPr>
        <p:spPr>
          <a:xfrm>
            <a:off x="708803" y="1584087"/>
            <a:ext cx="10384766" cy="1668072"/>
          </a:xfrm>
        </p:spPr>
        <p:txBody>
          <a:bodyPr>
            <a:normAutofit fontScale="92500" lnSpcReduction="20000"/>
          </a:bodyPr>
          <a:lstStyle/>
          <a:p>
            <a:r>
              <a:rPr lang="en-US" dirty="0">
                <a:solidFill>
                  <a:schemeClr val="tx1"/>
                </a:solidFill>
              </a:rPr>
              <a:t>In high school football, flagrant fouls and unsportsmanlike fouls are serious rule violations that threaten player safety and the integrity of the game. </a:t>
            </a:r>
          </a:p>
          <a:p>
            <a:r>
              <a:rPr lang="en-US" dirty="0">
                <a:solidFill>
                  <a:schemeClr val="tx1"/>
                </a:solidFill>
              </a:rPr>
              <a:t>Game officials must consistently penalize both flagrant and unsportsmanlike fouls to maintain control of the game.</a:t>
            </a:r>
          </a:p>
        </p:txBody>
      </p:sp>
      <p:pic>
        <p:nvPicPr>
          <p:cNvPr id="5" name="Picture 4" descr="A football players playing a game&#10;&#10;Description automatically generated">
            <a:extLst>
              <a:ext uri="{FF2B5EF4-FFF2-40B4-BE49-F238E27FC236}">
                <a16:creationId xmlns:a16="http://schemas.microsoft.com/office/drawing/2014/main" id="{9D734891-80AA-9136-58B5-2EBD852489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0563" y="3252159"/>
            <a:ext cx="4572111" cy="2822837"/>
          </a:xfrm>
          <a:prstGeom prst="rect">
            <a:avLst/>
          </a:prstGeom>
        </p:spPr>
      </p:pic>
      <p:pic>
        <p:nvPicPr>
          <p:cNvPr id="8" name="Picture 7">
            <a:extLst>
              <a:ext uri="{FF2B5EF4-FFF2-40B4-BE49-F238E27FC236}">
                <a16:creationId xmlns:a16="http://schemas.microsoft.com/office/drawing/2014/main" id="{F5CA7B4C-7BCD-5BEC-AE6D-772DBB24EB0B}"/>
              </a:ext>
            </a:extLst>
          </p:cNvPr>
          <p:cNvPicPr>
            <a:picLocks noChangeAspect="1"/>
          </p:cNvPicPr>
          <p:nvPr/>
        </p:nvPicPr>
        <p:blipFill>
          <a:blip r:embed="rId4"/>
          <a:stretch>
            <a:fillRect/>
          </a:stretch>
        </p:blipFill>
        <p:spPr>
          <a:xfrm>
            <a:off x="6806958" y="3252159"/>
            <a:ext cx="3790457" cy="2787600"/>
          </a:xfrm>
          <a:prstGeom prst="rect">
            <a:avLst/>
          </a:prstGeom>
        </p:spPr>
      </p:pic>
    </p:spTree>
    <p:extLst>
      <p:ext uri="{BB962C8B-B14F-4D97-AF65-F5344CB8AC3E}">
        <p14:creationId xmlns:p14="http://schemas.microsoft.com/office/powerpoint/2010/main" val="6130647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4E69AB-BAB5-4E47-7122-8EAC14B393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4E60FC-3F38-ADC6-4C72-C16A47827EAC}"/>
              </a:ext>
            </a:extLst>
          </p:cNvPr>
          <p:cNvSpPr>
            <a:spLocks noGrp="1"/>
          </p:cNvSpPr>
          <p:nvPr>
            <p:ph type="title"/>
          </p:nvPr>
        </p:nvSpPr>
        <p:spPr>
          <a:xfrm>
            <a:off x="838200" y="365125"/>
            <a:ext cx="8697686" cy="1325563"/>
          </a:xfrm>
        </p:spPr>
        <p:txBody>
          <a:bodyPr/>
          <a:lstStyle/>
          <a:p>
            <a:r>
              <a:rPr lang="en-US" dirty="0"/>
              <a:t>FLAGRANT AND UNSPORTSMANLIKE FOULS</a:t>
            </a:r>
          </a:p>
        </p:txBody>
      </p:sp>
      <p:sp>
        <p:nvSpPr>
          <p:cNvPr id="6" name="Content Placeholder 5">
            <a:extLst>
              <a:ext uri="{FF2B5EF4-FFF2-40B4-BE49-F238E27FC236}">
                <a16:creationId xmlns:a16="http://schemas.microsoft.com/office/drawing/2014/main" id="{BCD02DC0-2129-F2C6-137D-6B127D6AE1AB}"/>
              </a:ext>
            </a:extLst>
          </p:cNvPr>
          <p:cNvSpPr>
            <a:spLocks noGrp="1"/>
          </p:cNvSpPr>
          <p:nvPr>
            <p:ph idx="1"/>
          </p:nvPr>
        </p:nvSpPr>
        <p:spPr>
          <a:xfrm>
            <a:off x="838199" y="1794294"/>
            <a:ext cx="8209203" cy="4229135"/>
          </a:xfrm>
        </p:spPr>
        <p:txBody>
          <a:bodyPr>
            <a:normAutofit fontScale="92500" lnSpcReduction="20000"/>
          </a:bodyPr>
          <a:lstStyle/>
          <a:p>
            <a:r>
              <a:rPr lang="en-US" dirty="0">
                <a:solidFill>
                  <a:schemeClr val="tx1"/>
                </a:solidFill>
              </a:rPr>
              <a:t>Flagrant fouls are the most severe type of personal foul in high school football. </a:t>
            </a:r>
          </a:p>
          <a:p>
            <a:r>
              <a:rPr lang="en-US" dirty="0">
                <a:solidFill>
                  <a:schemeClr val="tx1"/>
                </a:solidFill>
              </a:rPr>
              <a:t>A foul so severe or extreme that it places an opponent in danger of serious injury, and/or involves violations that are extremely or persistently vulgar or abusive conduct.</a:t>
            </a:r>
          </a:p>
          <a:p>
            <a:r>
              <a:rPr lang="en-US" dirty="0">
                <a:solidFill>
                  <a:schemeClr val="tx1"/>
                </a:solidFill>
              </a:rPr>
              <a:t>These actions involve intentional, reckless or excessively violent behavior that shows a clear disregard for the safety of others. Examples include fighting, maliciously targeting the head or neck area, striking an opponent, or delivering a violent illegal blindside block or late hit.</a:t>
            </a:r>
          </a:p>
          <a:p>
            <a:r>
              <a:rPr lang="en-US" dirty="0">
                <a:solidFill>
                  <a:schemeClr val="tx1"/>
                </a:solidFill>
              </a:rPr>
              <a:t>Disqualification if any foul is judged by the game official to be flagrant.</a:t>
            </a:r>
          </a:p>
        </p:txBody>
      </p:sp>
      <p:pic>
        <p:nvPicPr>
          <p:cNvPr id="5" name="Picture 4">
            <a:extLst>
              <a:ext uri="{FF2B5EF4-FFF2-40B4-BE49-F238E27FC236}">
                <a16:creationId xmlns:a16="http://schemas.microsoft.com/office/drawing/2014/main" id="{1B04F948-2F74-E801-1BE8-8EE921AED0DC}"/>
              </a:ext>
            </a:extLst>
          </p:cNvPr>
          <p:cNvPicPr>
            <a:picLocks noChangeAspect="1"/>
          </p:cNvPicPr>
          <p:nvPr/>
        </p:nvPicPr>
        <p:blipFill>
          <a:blip r:embed="rId3"/>
          <a:stretch>
            <a:fillRect/>
          </a:stretch>
        </p:blipFill>
        <p:spPr>
          <a:xfrm>
            <a:off x="9047402" y="1794294"/>
            <a:ext cx="2694569" cy="3940445"/>
          </a:xfrm>
          <a:prstGeom prst="rect">
            <a:avLst/>
          </a:prstGeom>
        </p:spPr>
      </p:pic>
    </p:spTree>
    <p:extLst>
      <p:ext uri="{BB962C8B-B14F-4D97-AF65-F5344CB8AC3E}">
        <p14:creationId xmlns:p14="http://schemas.microsoft.com/office/powerpoint/2010/main" val="40023439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B2A3D9-814B-0509-1F1F-346923FE71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EE2801-641E-AF85-ED93-25D6455A87A4}"/>
              </a:ext>
            </a:extLst>
          </p:cNvPr>
          <p:cNvSpPr>
            <a:spLocks noGrp="1"/>
          </p:cNvSpPr>
          <p:nvPr>
            <p:ph type="title"/>
          </p:nvPr>
        </p:nvSpPr>
        <p:spPr>
          <a:xfrm>
            <a:off x="838200" y="365125"/>
            <a:ext cx="8697686" cy="1325563"/>
          </a:xfrm>
        </p:spPr>
        <p:txBody>
          <a:bodyPr/>
          <a:lstStyle/>
          <a:p>
            <a:r>
              <a:rPr lang="en-US" dirty="0"/>
              <a:t>FLAGRANT AND UNSPORTSMANLIKE FOULS</a:t>
            </a:r>
          </a:p>
        </p:txBody>
      </p:sp>
      <p:sp>
        <p:nvSpPr>
          <p:cNvPr id="6" name="Content Placeholder 5">
            <a:extLst>
              <a:ext uri="{FF2B5EF4-FFF2-40B4-BE49-F238E27FC236}">
                <a16:creationId xmlns:a16="http://schemas.microsoft.com/office/drawing/2014/main" id="{F1EABD91-374D-8BE8-944D-5B5EEFE791FC}"/>
              </a:ext>
            </a:extLst>
          </p:cNvPr>
          <p:cNvSpPr>
            <a:spLocks noGrp="1"/>
          </p:cNvSpPr>
          <p:nvPr>
            <p:ph idx="1"/>
          </p:nvPr>
        </p:nvSpPr>
        <p:spPr>
          <a:xfrm>
            <a:off x="838199" y="1825625"/>
            <a:ext cx="5794830" cy="4110718"/>
          </a:xfrm>
        </p:spPr>
        <p:txBody>
          <a:bodyPr>
            <a:normAutofit fontScale="92500" lnSpcReduction="10000"/>
          </a:bodyPr>
          <a:lstStyle/>
          <a:p>
            <a:r>
              <a:rPr lang="en-US" dirty="0">
                <a:solidFill>
                  <a:schemeClr val="tx1"/>
                </a:solidFill>
              </a:rPr>
              <a:t>Unsportsmanlike fouls are non-contact fouls that violate standards of fair play, respect and sportsmanship. </a:t>
            </a:r>
          </a:p>
          <a:p>
            <a:r>
              <a:rPr lang="en-US" dirty="0">
                <a:solidFill>
                  <a:schemeClr val="tx1"/>
                </a:solidFill>
              </a:rPr>
              <a:t>Common examples include taunting, threatening gestures or posturing, racist comments, trash talking, excessive or choreographed celebrations, aggressively spiking, spinning or throwing the ball high into the air, using profanity, spitting, arguing with game officials, or throwing equipment.</a:t>
            </a:r>
          </a:p>
        </p:txBody>
      </p:sp>
      <p:pic>
        <p:nvPicPr>
          <p:cNvPr id="4" name="Picture 3">
            <a:extLst>
              <a:ext uri="{FF2B5EF4-FFF2-40B4-BE49-F238E27FC236}">
                <a16:creationId xmlns:a16="http://schemas.microsoft.com/office/drawing/2014/main" id="{D0C834A1-F189-CAE3-251F-8F05768CE4C2}"/>
              </a:ext>
            </a:extLst>
          </p:cNvPr>
          <p:cNvPicPr>
            <a:picLocks noChangeAspect="1"/>
          </p:cNvPicPr>
          <p:nvPr/>
        </p:nvPicPr>
        <p:blipFill>
          <a:blip r:embed="rId3"/>
          <a:stretch>
            <a:fillRect/>
          </a:stretch>
        </p:blipFill>
        <p:spPr>
          <a:xfrm>
            <a:off x="7140739" y="1695568"/>
            <a:ext cx="4645152" cy="4370832"/>
          </a:xfrm>
          <a:prstGeom prst="rect">
            <a:avLst/>
          </a:prstGeom>
        </p:spPr>
      </p:pic>
    </p:spTree>
    <p:extLst>
      <p:ext uri="{BB962C8B-B14F-4D97-AF65-F5344CB8AC3E}">
        <p14:creationId xmlns:p14="http://schemas.microsoft.com/office/powerpoint/2010/main" val="33704980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203BF-0CC0-AB35-A8BA-5433D830944D}"/>
              </a:ext>
            </a:extLst>
          </p:cNvPr>
          <p:cNvSpPr>
            <a:spLocks noGrp="1"/>
          </p:cNvSpPr>
          <p:nvPr>
            <p:ph type="title"/>
          </p:nvPr>
        </p:nvSpPr>
        <p:spPr/>
        <p:txBody>
          <a:bodyPr/>
          <a:lstStyle/>
          <a:p>
            <a:r>
              <a:rPr lang="en-US" dirty="0"/>
              <a:t>HELPING THE RUNNER</a:t>
            </a:r>
          </a:p>
        </p:txBody>
      </p:sp>
      <p:sp>
        <p:nvSpPr>
          <p:cNvPr id="5" name="Content Placeholder 4">
            <a:extLst>
              <a:ext uri="{FF2B5EF4-FFF2-40B4-BE49-F238E27FC236}">
                <a16:creationId xmlns:a16="http://schemas.microsoft.com/office/drawing/2014/main" id="{3AAC6FB8-82D7-C98C-D70E-39235D036EB0}"/>
              </a:ext>
            </a:extLst>
          </p:cNvPr>
          <p:cNvSpPr>
            <a:spLocks noGrp="1"/>
          </p:cNvSpPr>
          <p:nvPr>
            <p:ph idx="1"/>
          </p:nvPr>
        </p:nvSpPr>
        <p:spPr>
          <a:xfrm>
            <a:off x="838200" y="1825625"/>
            <a:ext cx="5257800" cy="4351338"/>
          </a:xfrm>
        </p:spPr>
        <p:txBody>
          <a:bodyPr>
            <a:normAutofit/>
          </a:bodyPr>
          <a:lstStyle/>
          <a:p>
            <a:r>
              <a:rPr lang="en-US" dirty="0">
                <a:solidFill>
                  <a:schemeClr val="tx1"/>
                </a:solidFill>
              </a:rPr>
              <a:t>Illegally helping the runner to assist forward progress presents a risk of injury to the runner and others. The additional momentum to a particular offensive player, as opposed to the pile, swings the competitive balance toward the offense in a manner not intended by the rules. </a:t>
            </a:r>
          </a:p>
        </p:txBody>
      </p:sp>
      <p:pic>
        <p:nvPicPr>
          <p:cNvPr id="4" name="Picture 3">
            <a:extLst>
              <a:ext uri="{FF2B5EF4-FFF2-40B4-BE49-F238E27FC236}">
                <a16:creationId xmlns:a16="http://schemas.microsoft.com/office/drawing/2014/main" id="{57E36769-A3C7-0DE1-06E7-5D04935868E1}"/>
              </a:ext>
            </a:extLst>
          </p:cNvPr>
          <p:cNvPicPr>
            <a:picLocks noChangeAspect="1"/>
          </p:cNvPicPr>
          <p:nvPr/>
        </p:nvPicPr>
        <p:blipFill>
          <a:blip r:embed="rId3"/>
          <a:stretch>
            <a:fillRect/>
          </a:stretch>
        </p:blipFill>
        <p:spPr>
          <a:xfrm>
            <a:off x="6197455" y="1825625"/>
            <a:ext cx="5713690" cy="3871232"/>
          </a:xfrm>
          <a:prstGeom prst="rect">
            <a:avLst/>
          </a:prstGeom>
        </p:spPr>
      </p:pic>
    </p:spTree>
    <p:extLst>
      <p:ext uri="{BB962C8B-B14F-4D97-AF65-F5344CB8AC3E}">
        <p14:creationId xmlns:p14="http://schemas.microsoft.com/office/powerpoint/2010/main" val="3880871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7CA7D-CE1E-477E-A515-EC60E62B933A}"/>
              </a:ext>
            </a:extLst>
          </p:cNvPr>
          <p:cNvSpPr>
            <a:spLocks noGrp="1"/>
          </p:cNvSpPr>
          <p:nvPr>
            <p:ph type="title"/>
          </p:nvPr>
        </p:nvSpPr>
        <p:spPr>
          <a:xfrm>
            <a:off x="838200" y="365125"/>
            <a:ext cx="8491151" cy="1325563"/>
          </a:xfrm>
        </p:spPr>
        <p:txBody>
          <a:bodyPr/>
          <a:lstStyle/>
          <a:p>
            <a:r>
              <a:rPr lang="en-US" dirty="0"/>
              <a:t>NFHS</a:t>
            </a:r>
          </a:p>
        </p:txBody>
      </p:sp>
      <p:sp>
        <p:nvSpPr>
          <p:cNvPr id="21507" name="Content Placeholder 2">
            <a:extLst>
              <a:ext uri="{FF2B5EF4-FFF2-40B4-BE49-F238E27FC236}">
                <a16:creationId xmlns:a16="http://schemas.microsoft.com/office/drawing/2014/main" id="{6ABCCFEB-262C-4707-9393-47F1189CAFF9}"/>
              </a:ext>
            </a:extLst>
          </p:cNvPr>
          <p:cNvSpPr>
            <a:spLocks noGrp="1" noChangeArrowheads="1"/>
          </p:cNvSpPr>
          <p:nvPr>
            <p:ph idx="1"/>
          </p:nvPr>
        </p:nvSpPr>
        <p:spPr>
          <a:xfrm>
            <a:off x="838200" y="1825625"/>
            <a:ext cx="10515600" cy="4351338"/>
          </a:xfrm>
        </p:spPr>
        <p:txBody>
          <a:bodyPr>
            <a:normAutofit/>
          </a:bodyPr>
          <a:lstStyle/>
          <a:p>
            <a:r>
              <a:rPr lang="en-US" altLang="en-US" dirty="0">
                <a:solidFill>
                  <a:schemeClr val="tx1"/>
                </a:solidFill>
              </a:rPr>
              <a:t>NFHS (located in Indianapolis, IN – Est. 1920):</a:t>
            </a:r>
          </a:p>
          <a:p>
            <a:pPr lvl="1"/>
            <a:r>
              <a:rPr lang="en-US" altLang="en-US" dirty="0">
                <a:solidFill>
                  <a:schemeClr val="tx1"/>
                </a:solidFill>
              </a:rPr>
              <a:t>National leader and advocate for high school </a:t>
            </a:r>
            <a:br>
              <a:rPr lang="en-US" altLang="en-US" dirty="0">
                <a:solidFill>
                  <a:schemeClr val="tx1"/>
                </a:solidFill>
              </a:rPr>
            </a:br>
            <a:r>
              <a:rPr lang="en-US" altLang="en-US" dirty="0">
                <a:solidFill>
                  <a:schemeClr val="tx1"/>
                </a:solidFill>
              </a:rPr>
              <a:t>athletics and performing arts programs.</a:t>
            </a:r>
          </a:p>
          <a:p>
            <a:pPr lvl="1"/>
            <a:r>
              <a:rPr lang="en-US" altLang="en-US" dirty="0">
                <a:solidFill>
                  <a:schemeClr val="tx1"/>
                </a:solidFill>
              </a:rPr>
              <a:t>Serves 51 state associations, 19,983 high </a:t>
            </a:r>
            <a:br>
              <a:rPr lang="en-US" altLang="en-US" dirty="0">
                <a:solidFill>
                  <a:schemeClr val="tx1"/>
                </a:solidFill>
              </a:rPr>
            </a:br>
            <a:r>
              <a:rPr lang="en-US" altLang="en-US" dirty="0">
                <a:solidFill>
                  <a:schemeClr val="tx1"/>
                </a:solidFill>
              </a:rPr>
              <a:t>schools and 12 million student participants.</a:t>
            </a:r>
          </a:p>
          <a:p>
            <a:pPr lvl="1"/>
            <a:r>
              <a:rPr lang="en-US" altLang="en-US" dirty="0">
                <a:solidFill>
                  <a:schemeClr val="tx1"/>
                </a:solidFill>
              </a:rPr>
              <a:t>Writes playing rules for 18 high school </a:t>
            </a:r>
            <a:br>
              <a:rPr lang="en-US" altLang="en-US" dirty="0">
                <a:solidFill>
                  <a:schemeClr val="tx1"/>
                </a:solidFill>
              </a:rPr>
            </a:br>
            <a:r>
              <a:rPr lang="en-US" altLang="en-US" dirty="0">
                <a:solidFill>
                  <a:schemeClr val="tx1"/>
                </a:solidFill>
              </a:rPr>
              <a:t>sports for boys and girls.</a:t>
            </a:r>
          </a:p>
          <a:p>
            <a:pPr lvl="1"/>
            <a:r>
              <a:rPr lang="en-US" altLang="en-US" dirty="0">
                <a:solidFill>
                  <a:schemeClr val="tx1"/>
                </a:solidFill>
              </a:rPr>
              <a:t>Offers online education courses for high </a:t>
            </a:r>
            <a:br>
              <a:rPr lang="en-US" altLang="en-US" dirty="0">
                <a:solidFill>
                  <a:schemeClr val="tx1"/>
                </a:solidFill>
              </a:rPr>
            </a:br>
            <a:r>
              <a:rPr lang="en-US" altLang="en-US" dirty="0">
                <a:solidFill>
                  <a:schemeClr val="tx1"/>
                </a:solidFill>
              </a:rPr>
              <a:t>school coaches, officials, parents, students and others.</a:t>
            </a:r>
          </a:p>
          <a:p>
            <a:pPr lvl="1"/>
            <a:r>
              <a:rPr lang="en-US" altLang="en-US" dirty="0">
                <a:solidFill>
                  <a:schemeClr val="tx1"/>
                </a:solidFill>
              </a:rPr>
              <a:t>Ensures that students have opportunity to enjoy healthy participation, achievement and good sportsmanship in education-based activities.</a:t>
            </a:r>
          </a:p>
        </p:txBody>
      </p:sp>
      <p:pic>
        <p:nvPicPr>
          <p:cNvPr id="8" name="Picture 7" descr="A map of the united states&#10;&#10;Description automatically generated">
            <a:extLst>
              <a:ext uri="{FF2B5EF4-FFF2-40B4-BE49-F238E27FC236}">
                <a16:creationId xmlns:a16="http://schemas.microsoft.com/office/drawing/2014/main" id="{03BABACF-FEAD-9FCC-5C46-1FA3FA72C3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9778" y="2386725"/>
            <a:ext cx="4572222" cy="2288016"/>
          </a:xfrm>
          <a:prstGeom prst="rect">
            <a:avLst/>
          </a:prstGeom>
        </p:spPr>
      </p:pic>
    </p:spTree>
    <p:extLst>
      <p:ext uri="{BB962C8B-B14F-4D97-AF65-F5344CB8AC3E}">
        <p14:creationId xmlns:p14="http://schemas.microsoft.com/office/powerpoint/2010/main" val="21583842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8C7564-B7B9-EDDA-9036-05BA127881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0EFB28-96CE-674B-F7DE-776B681F2B85}"/>
              </a:ext>
            </a:extLst>
          </p:cNvPr>
          <p:cNvSpPr>
            <a:spLocks noGrp="1"/>
          </p:cNvSpPr>
          <p:nvPr>
            <p:ph type="title"/>
          </p:nvPr>
        </p:nvSpPr>
        <p:spPr/>
        <p:txBody>
          <a:bodyPr/>
          <a:lstStyle/>
          <a:p>
            <a:r>
              <a:rPr lang="en-US" dirty="0"/>
              <a:t>HELPING THE RUNNER</a:t>
            </a:r>
          </a:p>
        </p:txBody>
      </p:sp>
      <p:sp>
        <p:nvSpPr>
          <p:cNvPr id="5" name="Content Placeholder 4">
            <a:extLst>
              <a:ext uri="{FF2B5EF4-FFF2-40B4-BE49-F238E27FC236}">
                <a16:creationId xmlns:a16="http://schemas.microsoft.com/office/drawing/2014/main" id="{44FB7E1A-B4E3-5D95-0D2E-3049CD39FF3E}"/>
              </a:ext>
            </a:extLst>
          </p:cNvPr>
          <p:cNvSpPr>
            <a:spLocks noGrp="1"/>
          </p:cNvSpPr>
          <p:nvPr>
            <p:ph idx="1"/>
          </p:nvPr>
        </p:nvSpPr>
        <p:spPr>
          <a:xfrm>
            <a:off x="1158834" y="2141537"/>
            <a:ext cx="9493332" cy="4351338"/>
          </a:xfrm>
        </p:spPr>
        <p:txBody>
          <a:bodyPr>
            <a:normAutofit/>
          </a:bodyPr>
          <a:lstStyle/>
          <a:p>
            <a:pPr algn="l"/>
            <a:r>
              <a:rPr lang="en-US" sz="3600" b="0" i="0" u="none" strike="noStrike" baseline="0" dirty="0">
                <a:solidFill>
                  <a:schemeClr val="tx1"/>
                </a:solidFill>
                <a:ea typeface="Calibri" panose="020F0502020204030204" pitchFamily="34" charset="0"/>
              </a:rPr>
              <a:t>Although direct contact with the runner is illegal under NFHS rules, these types of plays are becoming more common in the high school game. As guardians of the game, it is imperative that all stakeholders work together to remove “illegally helping the runner” from our high school game.</a:t>
            </a:r>
            <a:endParaRPr lang="en-US" sz="3600" dirty="0">
              <a:solidFill>
                <a:schemeClr val="tx1"/>
              </a:solidFill>
              <a:ea typeface="Calibri" panose="020F0502020204030204" pitchFamily="34" charset="0"/>
            </a:endParaRPr>
          </a:p>
        </p:txBody>
      </p:sp>
    </p:spTree>
    <p:extLst>
      <p:ext uri="{BB962C8B-B14F-4D97-AF65-F5344CB8AC3E}">
        <p14:creationId xmlns:p14="http://schemas.microsoft.com/office/powerpoint/2010/main" val="13957515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A9DBCB-E617-07A3-D888-83E01B9FB9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08CBD5-B06A-C812-556A-643AB9E3FA1F}"/>
              </a:ext>
            </a:extLst>
          </p:cNvPr>
          <p:cNvSpPr>
            <a:spLocks noGrp="1"/>
          </p:cNvSpPr>
          <p:nvPr>
            <p:ph type="title"/>
          </p:nvPr>
        </p:nvSpPr>
        <p:spPr/>
        <p:txBody>
          <a:bodyPr/>
          <a:lstStyle/>
          <a:p>
            <a:r>
              <a:rPr lang="en-US" dirty="0"/>
              <a:t>HELPING THE RUNNER</a:t>
            </a:r>
          </a:p>
        </p:txBody>
      </p:sp>
      <p:sp>
        <p:nvSpPr>
          <p:cNvPr id="5" name="Content Placeholder 4">
            <a:extLst>
              <a:ext uri="{FF2B5EF4-FFF2-40B4-BE49-F238E27FC236}">
                <a16:creationId xmlns:a16="http://schemas.microsoft.com/office/drawing/2014/main" id="{C3C41E77-EDFB-BD68-E6F6-D6D797CD888B}"/>
              </a:ext>
            </a:extLst>
          </p:cNvPr>
          <p:cNvSpPr>
            <a:spLocks noGrp="1"/>
          </p:cNvSpPr>
          <p:nvPr>
            <p:ph idx="1"/>
          </p:nvPr>
        </p:nvSpPr>
        <p:spPr>
          <a:xfrm>
            <a:off x="933202" y="2027628"/>
            <a:ext cx="10087099" cy="3055133"/>
          </a:xfrm>
        </p:spPr>
        <p:txBody>
          <a:bodyPr>
            <a:normAutofit/>
          </a:bodyPr>
          <a:lstStyle/>
          <a:p>
            <a:r>
              <a:rPr lang="en-US" sz="3600" dirty="0">
                <a:solidFill>
                  <a:schemeClr val="tx1"/>
                </a:solidFill>
                <a:ea typeface="Calibri" panose="020F0502020204030204" pitchFamily="34" charset="0"/>
              </a:rPr>
              <a:t>Although a foul can occur on any play, game officials should especially be alert for this type of action on short-yardage plays near the goal line and line to gain. Remember, pushing the pile is legal; direct contact while pushing, pulling, lifting of the runner to assist forward progress is not.</a:t>
            </a:r>
          </a:p>
        </p:txBody>
      </p:sp>
    </p:spTree>
    <p:extLst>
      <p:ext uri="{BB962C8B-B14F-4D97-AF65-F5344CB8AC3E}">
        <p14:creationId xmlns:p14="http://schemas.microsoft.com/office/powerpoint/2010/main" val="21419720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43B9B-1362-E916-767A-CC4C297DCF80}"/>
              </a:ext>
            </a:extLst>
          </p:cNvPr>
          <p:cNvSpPr>
            <a:spLocks noGrp="1"/>
          </p:cNvSpPr>
          <p:nvPr>
            <p:ph type="title"/>
          </p:nvPr>
        </p:nvSpPr>
        <p:spPr>
          <a:xfrm>
            <a:off x="225631" y="363102"/>
            <a:ext cx="9559637" cy="1325563"/>
          </a:xfrm>
        </p:spPr>
        <p:txBody>
          <a:bodyPr/>
          <a:lstStyle/>
          <a:p>
            <a:r>
              <a:rPr lang="en-US" dirty="0"/>
              <a:t>SIDELINE MANAGEMENT AND CONTROL</a:t>
            </a:r>
          </a:p>
        </p:txBody>
      </p:sp>
      <p:sp>
        <p:nvSpPr>
          <p:cNvPr id="6" name="Content Placeholder 5">
            <a:extLst>
              <a:ext uri="{FF2B5EF4-FFF2-40B4-BE49-F238E27FC236}">
                <a16:creationId xmlns:a16="http://schemas.microsoft.com/office/drawing/2014/main" id="{3DF37377-CD01-DD32-A680-23B232895C2B}"/>
              </a:ext>
            </a:extLst>
          </p:cNvPr>
          <p:cNvSpPr>
            <a:spLocks noGrp="1"/>
          </p:cNvSpPr>
          <p:nvPr>
            <p:ph idx="1"/>
          </p:nvPr>
        </p:nvSpPr>
        <p:spPr>
          <a:xfrm>
            <a:off x="225631" y="1451035"/>
            <a:ext cx="11654311" cy="1545771"/>
          </a:xfrm>
        </p:spPr>
        <p:txBody>
          <a:bodyPr>
            <a:noAutofit/>
          </a:bodyPr>
          <a:lstStyle/>
          <a:p>
            <a:r>
              <a:rPr lang="en-US" sz="2200" dirty="0">
                <a:solidFill>
                  <a:schemeClr val="tx1"/>
                </a:solidFill>
              </a:rPr>
              <a:t>Sideline management has become a recurring “point of emphasis” because it improves game safety. To minimize the risk of all involved, non-players must remain in their team box and out of any restricted areas, especially while the ball is live. The coaches’ area is a minimum of a 2-yard belt between the front of the team box and the sideline, and becomes the restricted area when the ball is live. A maximum of three coaches – and only coaches – may be in this area when the ball is dead between plays.</a:t>
            </a:r>
          </a:p>
        </p:txBody>
      </p:sp>
      <p:pic>
        <p:nvPicPr>
          <p:cNvPr id="5" name="Picture 4">
            <a:extLst>
              <a:ext uri="{FF2B5EF4-FFF2-40B4-BE49-F238E27FC236}">
                <a16:creationId xmlns:a16="http://schemas.microsoft.com/office/drawing/2014/main" id="{02F67034-2179-1208-56DF-E2A8BC977721}"/>
              </a:ext>
            </a:extLst>
          </p:cNvPr>
          <p:cNvPicPr>
            <a:picLocks noChangeAspect="1"/>
          </p:cNvPicPr>
          <p:nvPr/>
        </p:nvPicPr>
        <p:blipFill>
          <a:blip r:embed="rId3"/>
          <a:stretch>
            <a:fillRect/>
          </a:stretch>
        </p:blipFill>
        <p:spPr>
          <a:xfrm>
            <a:off x="3433526" y="3115556"/>
            <a:ext cx="8125794" cy="2989679"/>
          </a:xfrm>
          <a:prstGeom prst="rect">
            <a:avLst/>
          </a:prstGeom>
        </p:spPr>
      </p:pic>
    </p:spTree>
    <p:extLst>
      <p:ext uri="{BB962C8B-B14F-4D97-AF65-F5344CB8AC3E}">
        <p14:creationId xmlns:p14="http://schemas.microsoft.com/office/powerpoint/2010/main" val="17857963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D98EF-7B9F-4F64-FD37-E73A406509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7C049F-599F-461C-A9DD-510E29B43523}"/>
              </a:ext>
            </a:extLst>
          </p:cNvPr>
          <p:cNvSpPr>
            <a:spLocks noGrp="1"/>
          </p:cNvSpPr>
          <p:nvPr>
            <p:ph type="title"/>
          </p:nvPr>
        </p:nvSpPr>
        <p:spPr>
          <a:xfrm>
            <a:off x="201882" y="424502"/>
            <a:ext cx="9559636" cy="1325563"/>
          </a:xfrm>
        </p:spPr>
        <p:txBody>
          <a:bodyPr/>
          <a:lstStyle/>
          <a:p>
            <a:r>
              <a:rPr lang="en-US" dirty="0"/>
              <a:t>SIDELINE MANAGEMENT AND CONTROL</a:t>
            </a:r>
          </a:p>
        </p:txBody>
      </p:sp>
      <p:sp>
        <p:nvSpPr>
          <p:cNvPr id="6" name="Content Placeholder 5">
            <a:extLst>
              <a:ext uri="{FF2B5EF4-FFF2-40B4-BE49-F238E27FC236}">
                <a16:creationId xmlns:a16="http://schemas.microsoft.com/office/drawing/2014/main" id="{DA0459AA-1DA3-A8A4-D81C-F3E5B1F3A013}"/>
              </a:ext>
            </a:extLst>
          </p:cNvPr>
          <p:cNvSpPr>
            <a:spLocks noGrp="1"/>
          </p:cNvSpPr>
          <p:nvPr>
            <p:ph idx="1"/>
          </p:nvPr>
        </p:nvSpPr>
        <p:spPr>
          <a:xfrm>
            <a:off x="8122723" y="1962053"/>
            <a:ext cx="3792846" cy="3975609"/>
          </a:xfrm>
        </p:spPr>
        <p:txBody>
          <a:bodyPr>
            <a:normAutofit/>
          </a:bodyPr>
          <a:lstStyle/>
          <a:p>
            <a:r>
              <a:rPr lang="en-US" dirty="0">
                <a:solidFill>
                  <a:schemeClr val="tx1"/>
                </a:solidFill>
              </a:rPr>
              <a:t>Game officials are instructed to strictly enforce NFHS Football Rules when coaches or team personnel enter the field of play to dispute rulings or address game officials outside the coaching area.</a:t>
            </a:r>
            <a:endParaRPr lang="en-US" sz="2000" dirty="0">
              <a:solidFill>
                <a:schemeClr val="tx1"/>
              </a:solidFill>
            </a:endParaRPr>
          </a:p>
        </p:txBody>
      </p:sp>
      <p:pic>
        <p:nvPicPr>
          <p:cNvPr id="4" name="Picture 3" descr="Graphical user interface&#10;&#10;Description automatically generated">
            <a:extLst>
              <a:ext uri="{FF2B5EF4-FFF2-40B4-BE49-F238E27FC236}">
                <a16:creationId xmlns:a16="http://schemas.microsoft.com/office/drawing/2014/main" id="{CFEAE074-77C3-103A-4CC5-0D230D5288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058" y="2180845"/>
            <a:ext cx="7568526" cy="3200223"/>
          </a:xfrm>
          <a:prstGeom prst="rect">
            <a:avLst/>
          </a:prstGeom>
        </p:spPr>
      </p:pic>
    </p:spTree>
    <p:extLst>
      <p:ext uri="{BB962C8B-B14F-4D97-AF65-F5344CB8AC3E}">
        <p14:creationId xmlns:p14="http://schemas.microsoft.com/office/powerpoint/2010/main" val="22013154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D55C0-B5B8-7C2C-AF57-31FABE2A46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61CD12-373C-1F9A-635B-2D442966DEE4}"/>
              </a:ext>
            </a:extLst>
          </p:cNvPr>
          <p:cNvSpPr>
            <a:spLocks noGrp="1"/>
          </p:cNvSpPr>
          <p:nvPr>
            <p:ph type="title"/>
          </p:nvPr>
        </p:nvSpPr>
        <p:spPr>
          <a:xfrm>
            <a:off x="201882" y="424502"/>
            <a:ext cx="9559636" cy="1325563"/>
          </a:xfrm>
        </p:spPr>
        <p:txBody>
          <a:bodyPr/>
          <a:lstStyle/>
          <a:p>
            <a:r>
              <a:rPr lang="en-US" dirty="0"/>
              <a:t>SIDELINE MANAGEMENT AND CONTROL</a:t>
            </a:r>
          </a:p>
        </p:txBody>
      </p:sp>
      <p:sp>
        <p:nvSpPr>
          <p:cNvPr id="6" name="Content Placeholder 5">
            <a:extLst>
              <a:ext uri="{FF2B5EF4-FFF2-40B4-BE49-F238E27FC236}">
                <a16:creationId xmlns:a16="http://schemas.microsoft.com/office/drawing/2014/main" id="{CE9475AB-149C-26BF-A759-E01FDF46C2DD}"/>
              </a:ext>
            </a:extLst>
          </p:cNvPr>
          <p:cNvSpPr>
            <a:spLocks noGrp="1"/>
          </p:cNvSpPr>
          <p:nvPr>
            <p:ph idx="1"/>
          </p:nvPr>
        </p:nvSpPr>
        <p:spPr>
          <a:xfrm>
            <a:off x="6852359" y="2037459"/>
            <a:ext cx="5027583" cy="3281548"/>
          </a:xfrm>
        </p:spPr>
        <p:txBody>
          <a:bodyPr>
            <a:normAutofit/>
          </a:bodyPr>
          <a:lstStyle/>
          <a:p>
            <a:r>
              <a:rPr lang="en-US" dirty="0">
                <a:solidFill>
                  <a:schemeClr val="tx1"/>
                </a:solidFill>
              </a:rPr>
              <a:t>Sideline management and control promotes good sportsmanship and professionalism across all levels of play, and also prevents unnecessary delays and confrontations that can impact game flow and fairness.</a:t>
            </a:r>
          </a:p>
        </p:txBody>
      </p:sp>
      <p:pic>
        <p:nvPicPr>
          <p:cNvPr id="3" name="Picture 2" descr="A football players playing a game&#10;&#10;Description automatically generated">
            <a:extLst>
              <a:ext uri="{FF2B5EF4-FFF2-40B4-BE49-F238E27FC236}">
                <a16:creationId xmlns:a16="http://schemas.microsoft.com/office/drawing/2014/main" id="{42E27565-1E4E-F3BF-B7C6-C908C4E71D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92" y="1750065"/>
            <a:ext cx="6246057" cy="3856336"/>
          </a:xfrm>
          <a:prstGeom prst="rect">
            <a:avLst/>
          </a:prstGeom>
        </p:spPr>
      </p:pic>
    </p:spTree>
    <p:extLst>
      <p:ext uri="{BB962C8B-B14F-4D97-AF65-F5344CB8AC3E}">
        <p14:creationId xmlns:p14="http://schemas.microsoft.com/office/powerpoint/2010/main" val="29056665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170AD-5BEA-A397-1CC3-CBC05FFCD727}"/>
              </a:ext>
            </a:extLst>
          </p:cNvPr>
          <p:cNvSpPr>
            <a:spLocks noGrp="1"/>
          </p:cNvSpPr>
          <p:nvPr>
            <p:ph type="title"/>
          </p:nvPr>
        </p:nvSpPr>
        <p:spPr>
          <a:xfrm>
            <a:off x="838200" y="656800"/>
            <a:ext cx="7434532" cy="1325563"/>
          </a:xfrm>
        </p:spPr>
        <p:txBody>
          <a:bodyPr>
            <a:normAutofit fontScale="90000"/>
          </a:bodyPr>
          <a:lstStyle/>
          <a:p>
            <a:r>
              <a:rPr lang="en-US" dirty="0"/>
              <a:t>IDENTIFICATION OF NFHS AUTHENTICATING MARK ON GAME BALLS</a:t>
            </a:r>
          </a:p>
        </p:txBody>
      </p:sp>
      <p:sp>
        <p:nvSpPr>
          <p:cNvPr id="6" name="Content Placeholder 5">
            <a:extLst>
              <a:ext uri="{FF2B5EF4-FFF2-40B4-BE49-F238E27FC236}">
                <a16:creationId xmlns:a16="http://schemas.microsoft.com/office/drawing/2014/main" id="{CEF3DA3E-46BD-DEE2-542F-5BE65DF8A379}"/>
              </a:ext>
            </a:extLst>
          </p:cNvPr>
          <p:cNvSpPr>
            <a:spLocks noGrp="1"/>
          </p:cNvSpPr>
          <p:nvPr>
            <p:ph idx="1"/>
          </p:nvPr>
        </p:nvSpPr>
        <p:spPr>
          <a:xfrm>
            <a:off x="838200" y="2141537"/>
            <a:ext cx="5257800" cy="4351338"/>
          </a:xfrm>
        </p:spPr>
        <p:txBody>
          <a:bodyPr/>
          <a:lstStyle/>
          <a:p>
            <a:r>
              <a:rPr lang="en-US" dirty="0">
                <a:solidFill>
                  <a:schemeClr val="tx1"/>
                </a:solidFill>
              </a:rPr>
              <a:t>The NFHS Authenticating Mark ensures easy identification of inflated and non-inflated balls used in interscholastic competition for which the NFHS writes playing rules. All such balls are required to display the NFHS Authenticating Mark.</a:t>
            </a:r>
          </a:p>
        </p:txBody>
      </p:sp>
      <p:pic>
        <p:nvPicPr>
          <p:cNvPr id="4" name="Picture 3">
            <a:extLst>
              <a:ext uri="{FF2B5EF4-FFF2-40B4-BE49-F238E27FC236}">
                <a16:creationId xmlns:a16="http://schemas.microsoft.com/office/drawing/2014/main" id="{9BDE9D13-922A-BB3A-755B-9FC7704C573B}"/>
              </a:ext>
            </a:extLst>
          </p:cNvPr>
          <p:cNvPicPr>
            <a:picLocks noChangeAspect="1"/>
          </p:cNvPicPr>
          <p:nvPr/>
        </p:nvPicPr>
        <p:blipFill>
          <a:blip r:embed="rId3"/>
          <a:stretch>
            <a:fillRect/>
          </a:stretch>
        </p:blipFill>
        <p:spPr>
          <a:xfrm>
            <a:off x="7235856" y="2451267"/>
            <a:ext cx="4186989" cy="1111878"/>
          </a:xfrm>
          <a:prstGeom prst="rect">
            <a:avLst/>
          </a:prstGeom>
        </p:spPr>
      </p:pic>
      <p:pic>
        <p:nvPicPr>
          <p:cNvPr id="7" name="Picture 6">
            <a:extLst>
              <a:ext uri="{FF2B5EF4-FFF2-40B4-BE49-F238E27FC236}">
                <a16:creationId xmlns:a16="http://schemas.microsoft.com/office/drawing/2014/main" id="{46B8F0F3-7C9D-A393-076A-B0C59798C40E}"/>
              </a:ext>
            </a:extLst>
          </p:cNvPr>
          <p:cNvPicPr>
            <a:picLocks noChangeAspect="1"/>
          </p:cNvPicPr>
          <p:nvPr/>
        </p:nvPicPr>
        <p:blipFill>
          <a:blip r:embed="rId4"/>
          <a:stretch>
            <a:fillRect/>
          </a:stretch>
        </p:blipFill>
        <p:spPr>
          <a:xfrm>
            <a:off x="7311427" y="3722319"/>
            <a:ext cx="4035847" cy="984093"/>
          </a:xfrm>
          <a:prstGeom prst="rect">
            <a:avLst/>
          </a:prstGeom>
        </p:spPr>
      </p:pic>
    </p:spTree>
    <p:extLst>
      <p:ext uri="{BB962C8B-B14F-4D97-AF65-F5344CB8AC3E}">
        <p14:creationId xmlns:p14="http://schemas.microsoft.com/office/powerpoint/2010/main" val="11744210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1518C-E0E8-ABFD-8174-11F47D5C63F8}"/>
              </a:ext>
            </a:extLst>
          </p:cNvPr>
          <p:cNvSpPr>
            <a:spLocks noGrp="1"/>
          </p:cNvSpPr>
          <p:nvPr>
            <p:ph type="title"/>
          </p:nvPr>
        </p:nvSpPr>
        <p:spPr>
          <a:xfrm>
            <a:off x="838200" y="365125"/>
            <a:ext cx="8491151" cy="1325563"/>
          </a:xfrm>
        </p:spPr>
        <p:txBody>
          <a:bodyPr/>
          <a:lstStyle/>
          <a:p>
            <a:r>
              <a:rPr lang="en-US" dirty="0"/>
              <a:t>NFHS Authenticating Mark Update</a:t>
            </a:r>
          </a:p>
        </p:txBody>
      </p:sp>
      <p:sp>
        <p:nvSpPr>
          <p:cNvPr id="3" name="Content Placeholder 2">
            <a:extLst>
              <a:ext uri="{FF2B5EF4-FFF2-40B4-BE49-F238E27FC236}">
                <a16:creationId xmlns:a16="http://schemas.microsoft.com/office/drawing/2014/main" id="{5337A712-7305-0913-E8C4-68E4FF885A43}"/>
              </a:ext>
            </a:extLst>
          </p:cNvPr>
          <p:cNvSpPr>
            <a:spLocks noGrp="1"/>
          </p:cNvSpPr>
          <p:nvPr>
            <p:ph idx="1"/>
          </p:nvPr>
        </p:nvSpPr>
        <p:spPr>
          <a:xfrm>
            <a:off x="3905249" y="1825625"/>
            <a:ext cx="7920619" cy="4324274"/>
          </a:xfrm>
        </p:spPr>
        <p:txBody>
          <a:bodyPr>
            <a:normAutofit fontScale="62500" lnSpcReduction="20000"/>
          </a:bodyPr>
          <a:lstStyle/>
          <a:p>
            <a:pPr marL="0" indent="0">
              <a:buNone/>
            </a:pPr>
            <a:r>
              <a:rPr lang="en-US" b="1" dirty="0">
                <a:solidFill>
                  <a:schemeClr val="tx1"/>
                </a:solidFill>
              </a:rPr>
              <a:t>Specifications</a:t>
            </a:r>
          </a:p>
          <a:p>
            <a:pPr>
              <a:spcBef>
                <a:spcPts val="600"/>
              </a:spcBef>
            </a:pPr>
            <a:r>
              <a:rPr lang="en-US" sz="2600" dirty="0">
                <a:solidFill>
                  <a:schemeClr val="tx1"/>
                </a:solidFill>
              </a:rPr>
              <a:t>Do not use the NFHS Authenticating Mark without prior written approval from the NFHS</a:t>
            </a:r>
          </a:p>
          <a:p>
            <a:pPr>
              <a:spcBef>
                <a:spcPts val="600"/>
              </a:spcBef>
            </a:pPr>
            <a:r>
              <a:rPr lang="en-US" sz="2600" dirty="0">
                <a:solidFill>
                  <a:schemeClr val="tx1"/>
                </a:solidFill>
              </a:rPr>
              <a:t>This mark is for use of licensees only.</a:t>
            </a:r>
          </a:p>
          <a:p>
            <a:pPr>
              <a:spcBef>
                <a:spcPts val="0"/>
              </a:spcBef>
            </a:pPr>
            <a:endParaRPr lang="en-US" sz="600" dirty="0">
              <a:solidFill>
                <a:schemeClr val="tx1"/>
              </a:solidFill>
            </a:endParaRPr>
          </a:p>
          <a:p>
            <a:pPr marL="0" indent="0">
              <a:buNone/>
            </a:pPr>
            <a:r>
              <a:rPr lang="en-US" b="1" dirty="0">
                <a:solidFill>
                  <a:schemeClr val="tx1"/>
                </a:solidFill>
              </a:rPr>
              <a:t>Minimum size</a:t>
            </a:r>
          </a:p>
          <a:p>
            <a:pPr lvl="1">
              <a:lnSpc>
                <a:spcPct val="110000"/>
              </a:lnSpc>
            </a:pPr>
            <a:r>
              <a:rPr lang="en-US" sz="2600" b="1" dirty="0">
                <a:solidFill>
                  <a:schemeClr val="tx1"/>
                </a:solidFill>
              </a:rPr>
              <a:t>Inflatable Balls</a:t>
            </a:r>
            <a:r>
              <a:rPr lang="en-US" sz="2600" dirty="0">
                <a:solidFill>
                  <a:schemeClr val="tx1"/>
                </a:solidFill>
              </a:rPr>
              <a:t> - 2 ½“ in length (Basketball, Football, Soccer, Volleyball, and Water Polo)</a:t>
            </a:r>
          </a:p>
          <a:p>
            <a:pPr lvl="1">
              <a:lnSpc>
                <a:spcPct val="110000"/>
              </a:lnSpc>
            </a:pPr>
            <a:r>
              <a:rPr lang="en-US" sz="2600" b="1" dirty="0">
                <a:solidFill>
                  <a:schemeClr val="tx1"/>
                </a:solidFill>
              </a:rPr>
              <a:t>Non-Inflatable Balls</a:t>
            </a:r>
            <a:r>
              <a:rPr lang="en-US" sz="2600" dirty="0">
                <a:solidFill>
                  <a:schemeClr val="tx1"/>
                </a:solidFill>
              </a:rPr>
              <a:t> - 1 ¼" in length (Baseball, Field Hockey, Ice Hockey Puck, Lacrosse, and Softball)</a:t>
            </a:r>
          </a:p>
          <a:p>
            <a:pPr lvl="1">
              <a:lnSpc>
                <a:spcPct val="110000"/>
              </a:lnSpc>
            </a:pPr>
            <a:r>
              <a:rPr lang="en-US" sz="2600" dirty="0">
                <a:solidFill>
                  <a:schemeClr val="tx1"/>
                </a:solidFill>
              </a:rPr>
              <a:t>On a ball or puck, the NFHS mark may be smaller than manufacturer’s logo, but should be placed in proximity to the manufacturer’s name for easy identification. Allow enough space around the mark so it can be easily recognized as distinct and separate.</a:t>
            </a:r>
          </a:p>
          <a:p>
            <a:pPr lvl="1">
              <a:lnSpc>
                <a:spcPct val="110000"/>
              </a:lnSpc>
            </a:pPr>
            <a:r>
              <a:rPr lang="en-US" sz="2600" dirty="0">
                <a:solidFill>
                  <a:schemeClr val="tx1"/>
                </a:solidFill>
              </a:rPr>
              <a:t>Reproduce the mark only from the vector artwork provided on Direct Licensing Hub. Do not copy, scan art electronically or use as a template to redraw the symbol. </a:t>
            </a:r>
          </a:p>
          <a:p>
            <a:pPr lvl="1">
              <a:spcBef>
                <a:spcPts val="0"/>
              </a:spcBef>
            </a:pPr>
            <a:endParaRPr lang="en-US" sz="1300" dirty="0">
              <a:solidFill>
                <a:schemeClr val="tx1"/>
              </a:solidFill>
            </a:endParaRPr>
          </a:p>
          <a:p>
            <a:pPr marL="0" indent="0">
              <a:spcBef>
                <a:spcPts val="600"/>
              </a:spcBef>
              <a:buNone/>
            </a:pPr>
            <a:r>
              <a:rPr lang="en-US" sz="2600" b="1" dirty="0">
                <a:solidFill>
                  <a:schemeClr val="tx1"/>
                </a:solidFill>
              </a:rPr>
              <a:t>Note: </a:t>
            </a:r>
            <a:r>
              <a:rPr lang="en-US" sz="2600" dirty="0">
                <a:solidFill>
                  <a:schemeClr val="tx1"/>
                </a:solidFill>
              </a:rPr>
              <a:t>If sizing or specifications do not work well in your particular design situation, contactK12 Licensing.</a:t>
            </a:r>
          </a:p>
        </p:txBody>
      </p:sp>
      <p:pic>
        <p:nvPicPr>
          <p:cNvPr id="14" name="Picture 13">
            <a:extLst>
              <a:ext uri="{FF2B5EF4-FFF2-40B4-BE49-F238E27FC236}">
                <a16:creationId xmlns:a16="http://schemas.microsoft.com/office/drawing/2014/main" id="{7561FFCA-A6C1-1DA5-E9C8-C58FA43EAF4B}"/>
              </a:ext>
            </a:extLst>
          </p:cNvPr>
          <p:cNvPicPr>
            <a:picLocks noChangeAspect="1"/>
          </p:cNvPicPr>
          <p:nvPr/>
        </p:nvPicPr>
        <p:blipFill>
          <a:blip r:embed="rId3"/>
          <a:stretch>
            <a:fillRect/>
          </a:stretch>
        </p:blipFill>
        <p:spPr>
          <a:xfrm>
            <a:off x="1319756" y="3668523"/>
            <a:ext cx="1744194" cy="609255"/>
          </a:xfrm>
          <a:prstGeom prst="rect">
            <a:avLst/>
          </a:prstGeom>
        </p:spPr>
      </p:pic>
      <p:pic>
        <p:nvPicPr>
          <p:cNvPr id="15" name="Picture 14">
            <a:extLst>
              <a:ext uri="{FF2B5EF4-FFF2-40B4-BE49-F238E27FC236}">
                <a16:creationId xmlns:a16="http://schemas.microsoft.com/office/drawing/2014/main" id="{F3680235-9543-BB3C-F0FD-DC1153ED1E97}"/>
              </a:ext>
            </a:extLst>
          </p:cNvPr>
          <p:cNvPicPr>
            <a:picLocks noChangeAspect="1"/>
          </p:cNvPicPr>
          <p:nvPr/>
        </p:nvPicPr>
        <p:blipFill rotWithShape="1">
          <a:blip r:embed="rId4"/>
          <a:srcRect l="5187" t="6030" r="5430" b="12749"/>
          <a:stretch/>
        </p:blipFill>
        <p:spPr>
          <a:xfrm>
            <a:off x="1060745" y="2499624"/>
            <a:ext cx="1514480" cy="516072"/>
          </a:xfrm>
          <a:prstGeom prst="rect">
            <a:avLst/>
          </a:prstGeom>
        </p:spPr>
      </p:pic>
      <p:cxnSp>
        <p:nvCxnSpPr>
          <p:cNvPr id="21" name="Straight Connector 20">
            <a:extLst>
              <a:ext uri="{FF2B5EF4-FFF2-40B4-BE49-F238E27FC236}">
                <a16:creationId xmlns:a16="http://schemas.microsoft.com/office/drawing/2014/main" id="{8C1D9650-9846-C66A-045E-43CA2D490875}"/>
              </a:ext>
            </a:extLst>
          </p:cNvPr>
          <p:cNvCxnSpPr>
            <a:cxnSpLocks/>
          </p:cNvCxnSpPr>
          <p:nvPr/>
        </p:nvCxnSpPr>
        <p:spPr>
          <a:xfrm>
            <a:off x="872778" y="3376917"/>
            <a:ext cx="276746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3" name="Picture 22" descr="A circular black and white logo&#10;&#10;Description automatically generated">
            <a:extLst>
              <a:ext uri="{FF2B5EF4-FFF2-40B4-BE49-F238E27FC236}">
                <a16:creationId xmlns:a16="http://schemas.microsoft.com/office/drawing/2014/main" id="{ADCCFA1B-F228-8E1E-E47E-A225C5A23F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1425" y="2405797"/>
            <a:ext cx="730047" cy="703726"/>
          </a:xfrm>
          <a:prstGeom prst="rect">
            <a:avLst/>
          </a:prstGeom>
        </p:spPr>
      </p:pic>
      <p:sp>
        <p:nvSpPr>
          <p:cNvPr id="24" name="TextBox 23">
            <a:extLst>
              <a:ext uri="{FF2B5EF4-FFF2-40B4-BE49-F238E27FC236}">
                <a16:creationId xmlns:a16="http://schemas.microsoft.com/office/drawing/2014/main" id="{B25889C9-2644-3162-F46C-DC90956CE4CE}"/>
              </a:ext>
            </a:extLst>
          </p:cNvPr>
          <p:cNvSpPr txBox="1"/>
          <p:nvPr/>
        </p:nvSpPr>
        <p:spPr>
          <a:xfrm>
            <a:off x="869719" y="3403297"/>
            <a:ext cx="17441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Current Logo</a:t>
            </a:r>
          </a:p>
        </p:txBody>
      </p:sp>
      <p:sp>
        <p:nvSpPr>
          <p:cNvPr id="25" name="TextBox 24">
            <a:extLst>
              <a:ext uri="{FF2B5EF4-FFF2-40B4-BE49-F238E27FC236}">
                <a16:creationId xmlns:a16="http://schemas.microsoft.com/office/drawing/2014/main" id="{B1FBE978-5D24-F68C-EBE7-374BFF0BD955}"/>
              </a:ext>
            </a:extLst>
          </p:cNvPr>
          <p:cNvSpPr txBox="1"/>
          <p:nvPr/>
        </p:nvSpPr>
        <p:spPr>
          <a:xfrm>
            <a:off x="864895" y="3129995"/>
            <a:ext cx="174419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Old Logos</a:t>
            </a:r>
          </a:p>
        </p:txBody>
      </p:sp>
    </p:spTree>
    <p:extLst>
      <p:ext uri="{BB962C8B-B14F-4D97-AF65-F5344CB8AC3E}">
        <p14:creationId xmlns:p14="http://schemas.microsoft.com/office/powerpoint/2010/main" val="22303617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11CEC-35CA-92FC-A7DD-5F0A59308AE5}"/>
              </a:ext>
            </a:extLst>
          </p:cNvPr>
          <p:cNvSpPr>
            <a:spLocks noGrp="1"/>
          </p:cNvSpPr>
          <p:nvPr>
            <p:ph type="title"/>
          </p:nvPr>
        </p:nvSpPr>
        <p:spPr/>
        <p:txBody>
          <a:bodyPr/>
          <a:lstStyle/>
          <a:p>
            <a:r>
              <a:rPr lang="en-US" dirty="0"/>
              <a:t>Football</a:t>
            </a:r>
          </a:p>
        </p:txBody>
      </p:sp>
      <p:grpSp>
        <p:nvGrpSpPr>
          <p:cNvPr id="56" name="Group 55">
            <a:extLst>
              <a:ext uri="{FF2B5EF4-FFF2-40B4-BE49-F238E27FC236}">
                <a16:creationId xmlns:a16="http://schemas.microsoft.com/office/drawing/2014/main" id="{616590ED-3A75-BFC6-0090-E5C783964B46}"/>
              </a:ext>
            </a:extLst>
          </p:cNvPr>
          <p:cNvGrpSpPr/>
          <p:nvPr/>
        </p:nvGrpSpPr>
        <p:grpSpPr>
          <a:xfrm>
            <a:off x="972015" y="1988288"/>
            <a:ext cx="10354346" cy="3492266"/>
            <a:chOff x="1074043" y="2399280"/>
            <a:chExt cx="13934430" cy="4699743"/>
          </a:xfrm>
        </p:grpSpPr>
        <p:pic>
          <p:nvPicPr>
            <p:cNvPr id="57" name="object 2">
              <a:extLst>
                <a:ext uri="{FF2B5EF4-FFF2-40B4-BE49-F238E27FC236}">
                  <a16:creationId xmlns:a16="http://schemas.microsoft.com/office/drawing/2014/main" id="{240DD228-C871-C17A-CE51-6A24AB862001}"/>
                </a:ext>
              </a:extLst>
            </p:cNvPr>
            <p:cNvPicPr/>
            <p:nvPr/>
          </p:nvPicPr>
          <p:blipFill>
            <a:blip r:embed="rId3" cstate="print"/>
            <a:stretch>
              <a:fillRect/>
            </a:stretch>
          </p:blipFill>
          <p:spPr>
            <a:xfrm>
              <a:off x="1074043" y="3062713"/>
              <a:ext cx="6261099" cy="3898900"/>
            </a:xfrm>
            <a:prstGeom prst="rect">
              <a:avLst/>
            </a:prstGeom>
          </p:spPr>
        </p:pic>
        <p:grpSp>
          <p:nvGrpSpPr>
            <p:cNvPr id="58" name="object 3">
              <a:extLst>
                <a:ext uri="{FF2B5EF4-FFF2-40B4-BE49-F238E27FC236}">
                  <a16:creationId xmlns:a16="http://schemas.microsoft.com/office/drawing/2014/main" id="{41A6B2BE-D671-265C-43B6-795407794BC3}"/>
                </a:ext>
              </a:extLst>
            </p:cNvPr>
            <p:cNvGrpSpPr/>
            <p:nvPr/>
          </p:nvGrpSpPr>
          <p:grpSpPr>
            <a:xfrm>
              <a:off x="8747378" y="3062719"/>
              <a:ext cx="6261095" cy="3928148"/>
              <a:chOff x="8747378" y="3062719"/>
              <a:chExt cx="6261095" cy="3928148"/>
            </a:xfrm>
          </p:grpSpPr>
          <p:pic>
            <p:nvPicPr>
              <p:cNvPr id="79" name="object 4">
                <a:extLst>
                  <a:ext uri="{FF2B5EF4-FFF2-40B4-BE49-F238E27FC236}">
                    <a16:creationId xmlns:a16="http://schemas.microsoft.com/office/drawing/2014/main" id="{354DAAF1-65A0-F656-3670-966AD918E94D}"/>
                  </a:ext>
                </a:extLst>
              </p:cNvPr>
              <p:cNvPicPr/>
              <p:nvPr/>
            </p:nvPicPr>
            <p:blipFill>
              <a:blip r:embed="rId3" cstate="print"/>
              <a:stretch>
                <a:fillRect/>
              </a:stretch>
            </p:blipFill>
            <p:spPr>
              <a:xfrm>
                <a:off x="8747378" y="3062719"/>
                <a:ext cx="6261095" cy="3898891"/>
              </a:xfrm>
              <a:prstGeom prst="rect">
                <a:avLst/>
              </a:prstGeom>
            </p:spPr>
          </p:pic>
          <p:sp>
            <p:nvSpPr>
              <p:cNvPr id="80" name="object 5">
                <a:extLst>
                  <a:ext uri="{FF2B5EF4-FFF2-40B4-BE49-F238E27FC236}">
                    <a16:creationId xmlns:a16="http://schemas.microsoft.com/office/drawing/2014/main" id="{54190FA8-F1A1-E2C3-5059-1370208A54C2}"/>
                  </a:ext>
                </a:extLst>
              </p:cNvPr>
              <p:cNvSpPr/>
              <p:nvPr/>
            </p:nvSpPr>
            <p:spPr>
              <a:xfrm>
                <a:off x="8842942" y="5232689"/>
                <a:ext cx="5798184" cy="1691004"/>
              </a:xfrm>
              <a:custGeom>
                <a:avLst/>
                <a:gdLst/>
                <a:ahLst/>
                <a:cxnLst/>
                <a:rect l="l" t="t" r="r" b="b"/>
                <a:pathLst>
                  <a:path w="5798184" h="1691004">
                    <a:moveTo>
                      <a:pt x="5797943" y="0"/>
                    </a:moveTo>
                    <a:lnTo>
                      <a:pt x="5797943" y="1690763"/>
                    </a:lnTo>
                    <a:lnTo>
                      <a:pt x="0" y="1690763"/>
                    </a:lnTo>
                    <a:lnTo>
                      <a:pt x="0" y="0"/>
                    </a:lnTo>
                  </a:path>
                </a:pathLst>
              </a:custGeom>
              <a:ln w="7404">
                <a:solidFill>
                  <a:srgbClr val="231F2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1" name="object 6">
                <a:extLst>
                  <a:ext uri="{FF2B5EF4-FFF2-40B4-BE49-F238E27FC236}">
                    <a16:creationId xmlns:a16="http://schemas.microsoft.com/office/drawing/2014/main" id="{1614E8FA-E7FD-6514-8B66-61BB467B49E9}"/>
                  </a:ext>
                </a:extLst>
              </p:cNvPr>
              <p:cNvSpPr/>
              <p:nvPr/>
            </p:nvSpPr>
            <p:spPr>
              <a:xfrm>
                <a:off x="11323299" y="6856882"/>
                <a:ext cx="887548" cy="133985"/>
              </a:xfrm>
              <a:custGeom>
                <a:avLst/>
                <a:gdLst/>
                <a:ahLst/>
                <a:cxnLst/>
                <a:rect l="l" t="t" r="r" b="b"/>
                <a:pathLst>
                  <a:path w="575945" h="133984">
                    <a:moveTo>
                      <a:pt x="575424" y="0"/>
                    </a:moveTo>
                    <a:lnTo>
                      <a:pt x="0" y="0"/>
                    </a:lnTo>
                    <a:lnTo>
                      <a:pt x="0" y="133438"/>
                    </a:lnTo>
                    <a:lnTo>
                      <a:pt x="575424" y="133438"/>
                    </a:lnTo>
                    <a:lnTo>
                      <a:pt x="575424"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59" name="object 7">
              <a:extLst>
                <a:ext uri="{FF2B5EF4-FFF2-40B4-BE49-F238E27FC236}">
                  <a16:creationId xmlns:a16="http://schemas.microsoft.com/office/drawing/2014/main" id="{1D05DCC1-C284-B1E5-39FA-0C27AA1A59AE}"/>
                </a:ext>
              </a:extLst>
            </p:cNvPr>
            <p:cNvSpPr txBox="1"/>
            <p:nvPr/>
          </p:nvSpPr>
          <p:spPr>
            <a:xfrm>
              <a:off x="11424973" y="6786467"/>
              <a:ext cx="1173859" cy="312370"/>
            </a:xfrm>
            <a:prstGeom prst="rect">
              <a:avLst/>
            </a:prstGeom>
          </p:spPr>
          <p:txBody>
            <a:bodyPr vert="horz" wrap="square" lIns="0" tIns="16510" rIns="0" bIns="0" rtlCol="0">
              <a:spAutoFit/>
            </a:bodyPr>
            <a:lstStyle/>
            <a:p>
              <a:pPr marL="12700" marR="0" lvl="0" indent="0" algn="l" defTabSz="914400" rtl="0" eaLnBrk="1" fontAlgn="auto" latinLnBrk="0" hangingPunct="1">
                <a:lnSpc>
                  <a:spcPct val="100000"/>
                </a:lnSpc>
                <a:spcBef>
                  <a:spcPts val="130"/>
                </a:spcBef>
                <a:spcAft>
                  <a:spcPts val="0"/>
                </a:spcAft>
                <a:buClrTx/>
                <a:buSzTx/>
                <a:buFontTx/>
                <a:buNone/>
                <a:tabLst/>
                <a:defRPr/>
              </a:pPr>
              <a:r>
                <a:rPr kumimoji="0" sz="1400" b="0" i="0" u="none" strike="noStrike" kern="1200" cap="none" spc="-35" normalizeH="0" baseline="0" noProof="0" dirty="0">
                  <a:ln>
                    <a:noFill/>
                  </a:ln>
                  <a:solidFill>
                    <a:srgbClr val="231F20"/>
                  </a:solidFill>
                  <a:effectLst/>
                  <a:uLnTx/>
                  <a:uFillTx/>
                  <a:latin typeface="Aptos" panose="02110004020202020204"/>
                  <a:ea typeface="+mn-ea"/>
                  <a:cs typeface="Trebuchet MS"/>
                </a:rPr>
                <a:t>10.875”</a:t>
              </a:r>
              <a:endParaRPr kumimoji="0" sz="1400" b="0" i="0" u="none" strike="noStrike" kern="1200" cap="none" spc="0" normalizeH="0" baseline="0" noProof="0" dirty="0">
                <a:ln>
                  <a:noFill/>
                </a:ln>
                <a:solidFill>
                  <a:prstClr val="black"/>
                </a:solidFill>
                <a:effectLst/>
                <a:uLnTx/>
                <a:uFillTx/>
                <a:latin typeface="Aptos" panose="02110004020202020204"/>
                <a:ea typeface="+mn-ea"/>
                <a:cs typeface="Trebuchet MS"/>
              </a:endParaRPr>
            </a:p>
          </p:txBody>
        </p:sp>
        <p:grpSp>
          <p:nvGrpSpPr>
            <p:cNvPr id="60" name="object 8">
              <a:extLst>
                <a:ext uri="{FF2B5EF4-FFF2-40B4-BE49-F238E27FC236}">
                  <a16:creationId xmlns:a16="http://schemas.microsoft.com/office/drawing/2014/main" id="{5A3DBE14-2D67-1650-63D8-00B9494893DD}"/>
                </a:ext>
              </a:extLst>
            </p:cNvPr>
            <p:cNvGrpSpPr/>
            <p:nvPr/>
          </p:nvGrpSpPr>
          <p:grpSpPr>
            <a:xfrm>
              <a:off x="11004994" y="5092737"/>
              <a:ext cx="1542288" cy="614836"/>
              <a:chOff x="11004994" y="5092737"/>
              <a:chExt cx="1542288" cy="614836"/>
            </a:xfrm>
          </p:grpSpPr>
          <p:sp>
            <p:nvSpPr>
              <p:cNvPr id="75" name="object 9">
                <a:extLst>
                  <a:ext uri="{FF2B5EF4-FFF2-40B4-BE49-F238E27FC236}">
                    <a16:creationId xmlns:a16="http://schemas.microsoft.com/office/drawing/2014/main" id="{2B4F991B-5759-45E2-EB08-BF1085731CC5}"/>
                  </a:ext>
                </a:extLst>
              </p:cNvPr>
              <p:cNvSpPr/>
              <p:nvPr/>
            </p:nvSpPr>
            <p:spPr>
              <a:xfrm>
                <a:off x="11004994" y="5604068"/>
                <a:ext cx="586740" cy="103505"/>
              </a:xfrm>
              <a:custGeom>
                <a:avLst/>
                <a:gdLst/>
                <a:ahLst/>
                <a:cxnLst/>
                <a:rect l="l" t="t" r="r" b="b"/>
                <a:pathLst>
                  <a:path w="586740" h="103504">
                    <a:moveTo>
                      <a:pt x="586117" y="102920"/>
                    </a:moveTo>
                    <a:lnTo>
                      <a:pt x="0" y="102920"/>
                    </a:lnTo>
                    <a:lnTo>
                      <a:pt x="0" y="0"/>
                    </a:lnTo>
                  </a:path>
                </a:pathLst>
              </a:custGeom>
              <a:ln w="12699">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6" name="object 10">
                <a:extLst>
                  <a:ext uri="{FF2B5EF4-FFF2-40B4-BE49-F238E27FC236}">
                    <a16:creationId xmlns:a16="http://schemas.microsoft.com/office/drawing/2014/main" id="{8137E21E-73D1-A9A5-40C0-82E2E0BBF8D8}"/>
                  </a:ext>
                </a:extLst>
              </p:cNvPr>
              <p:cNvSpPr/>
              <p:nvPr/>
            </p:nvSpPr>
            <p:spPr>
              <a:xfrm>
                <a:off x="11960541" y="5604066"/>
                <a:ext cx="586741" cy="103505"/>
              </a:xfrm>
              <a:custGeom>
                <a:avLst/>
                <a:gdLst/>
                <a:ahLst/>
                <a:cxnLst/>
                <a:rect l="l" t="t" r="r" b="b"/>
                <a:pathLst>
                  <a:path w="610234" h="103504">
                    <a:moveTo>
                      <a:pt x="609904" y="0"/>
                    </a:moveTo>
                    <a:lnTo>
                      <a:pt x="609904" y="102920"/>
                    </a:lnTo>
                    <a:lnTo>
                      <a:pt x="0" y="102920"/>
                    </a:lnTo>
                  </a:path>
                </a:pathLst>
              </a:custGeom>
              <a:ln w="12699">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77" name="object 11">
                <a:extLst>
                  <a:ext uri="{FF2B5EF4-FFF2-40B4-BE49-F238E27FC236}">
                    <a16:creationId xmlns:a16="http://schemas.microsoft.com/office/drawing/2014/main" id="{E2E460C0-DD23-4E21-9C48-DF9C9BC44015}"/>
                  </a:ext>
                </a:extLst>
              </p:cNvPr>
              <p:cNvPicPr/>
              <p:nvPr/>
            </p:nvPicPr>
            <p:blipFill>
              <a:blip r:embed="rId4" cstate="print"/>
              <a:stretch>
                <a:fillRect/>
              </a:stretch>
            </p:blipFill>
            <p:spPr>
              <a:xfrm>
                <a:off x="11057034" y="5207897"/>
                <a:ext cx="266266" cy="252326"/>
              </a:xfrm>
              <a:prstGeom prst="rect">
                <a:avLst/>
              </a:prstGeom>
            </p:spPr>
          </p:pic>
          <p:sp>
            <p:nvSpPr>
              <p:cNvPr id="78" name="object 12">
                <a:extLst>
                  <a:ext uri="{FF2B5EF4-FFF2-40B4-BE49-F238E27FC236}">
                    <a16:creationId xmlns:a16="http://schemas.microsoft.com/office/drawing/2014/main" id="{532B0E97-D011-FD9E-EED1-B41CC72D99A8}"/>
                  </a:ext>
                </a:extLst>
              </p:cNvPr>
              <p:cNvSpPr/>
              <p:nvPr/>
            </p:nvSpPr>
            <p:spPr>
              <a:xfrm>
                <a:off x="11021771" y="5092737"/>
                <a:ext cx="1508760" cy="331470"/>
              </a:xfrm>
              <a:custGeom>
                <a:avLst/>
                <a:gdLst/>
                <a:ahLst/>
                <a:cxnLst/>
                <a:rect l="l" t="t" r="r" b="b"/>
                <a:pathLst>
                  <a:path w="1508759" h="331470">
                    <a:moveTo>
                      <a:pt x="314566" y="0"/>
                    </a:moveTo>
                    <a:lnTo>
                      <a:pt x="0" y="0"/>
                    </a:lnTo>
                    <a:lnTo>
                      <a:pt x="13042" y="44970"/>
                    </a:lnTo>
                    <a:lnTo>
                      <a:pt x="13042" y="219036"/>
                    </a:lnTo>
                    <a:lnTo>
                      <a:pt x="145364" y="110236"/>
                    </a:lnTo>
                    <a:lnTo>
                      <a:pt x="178028" y="150050"/>
                    </a:lnTo>
                    <a:lnTo>
                      <a:pt x="301523" y="48463"/>
                    </a:lnTo>
                    <a:lnTo>
                      <a:pt x="301523" y="44970"/>
                    </a:lnTo>
                    <a:lnTo>
                      <a:pt x="314566" y="0"/>
                    </a:lnTo>
                    <a:close/>
                  </a:path>
                  <a:path w="1508759" h="331470">
                    <a:moveTo>
                      <a:pt x="857846" y="0"/>
                    </a:moveTo>
                    <a:lnTo>
                      <a:pt x="602018" y="0"/>
                    </a:lnTo>
                    <a:lnTo>
                      <a:pt x="602018" y="72872"/>
                    </a:lnTo>
                    <a:lnTo>
                      <a:pt x="628370" y="72872"/>
                    </a:lnTo>
                    <a:lnTo>
                      <a:pt x="628370" y="202399"/>
                    </a:lnTo>
                    <a:lnTo>
                      <a:pt x="469468" y="0"/>
                    </a:lnTo>
                    <a:lnTo>
                      <a:pt x="356984" y="0"/>
                    </a:lnTo>
                    <a:lnTo>
                      <a:pt x="356984" y="72872"/>
                    </a:lnTo>
                    <a:lnTo>
                      <a:pt x="383387" y="72872"/>
                    </a:lnTo>
                    <a:lnTo>
                      <a:pt x="383387" y="258178"/>
                    </a:lnTo>
                    <a:lnTo>
                      <a:pt x="356984" y="258178"/>
                    </a:lnTo>
                    <a:lnTo>
                      <a:pt x="356984" y="331050"/>
                    </a:lnTo>
                    <a:lnTo>
                      <a:pt x="469468" y="331050"/>
                    </a:lnTo>
                    <a:lnTo>
                      <a:pt x="469468" y="128651"/>
                    </a:lnTo>
                    <a:lnTo>
                      <a:pt x="628370" y="331050"/>
                    </a:lnTo>
                    <a:lnTo>
                      <a:pt x="714451" y="331050"/>
                    </a:lnTo>
                    <a:lnTo>
                      <a:pt x="714451" y="201104"/>
                    </a:lnTo>
                    <a:lnTo>
                      <a:pt x="827443" y="201104"/>
                    </a:lnTo>
                    <a:lnTo>
                      <a:pt x="827443" y="128155"/>
                    </a:lnTo>
                    <a:lnTo>
                      <a:pt x="714451" y="128155"/>
                    </a:lnTo>
                    <a:lnTo>
                      <a:pt x="714451" y="72872"/>
                    </a:lnTo>
                    <a:lnTo>
                      <a:pt x="857846" y="72872"/>
                    </a:lnTo>
                    <a:lnTo>
                      <a:pt x="857846" y="0"/>
                    </a:lnTo>
                    <a:close/>
                  </a:path>
                  <a:path w="1508759" h="331470">
                    <a:moveTo>
                      <a:pt x="1209929" y="482"/>
                    </a:moveTo>
                    <a:lnTo>
                      <a:pt x="1081976" y="482"/>
                    </a:lnTo>
                    <a:lnTo>
                      <a:pt x="1081976" y="72872"/>
                    </a:lnTo>
                    <a:lnTo>
                      <a:pt x="1104430" y="72872"/>
                    </a:lnTo>
                    <a:lnTo>
                      <a:pt x="1104430" y="127482"/>
                    </a:lnTo>
                    <a:lnTo>
                      <a:pt x="1003007" y="127482"/>
                    </a:lnTo>
                    <a:lnTo>
                      <a:pt x="1003007" y="72872"/>
                    </a:lnTo>
                    <a:lnTo>
                      <a:pt x="1021803" y="72872"/>
                    </a:lnTo>
                    <a:lnTo>
                      <a:pt x="1021803" y="482"/>
                    </a:lnTo>
                    <a:lnTo>
                      <a:pt x="893838" y="482"/>
                    </a:lnTo>
                    <a:lnTo>
                      <a:pt x="893838" y="72872"/>
                    </a:lnTo>
                    <a:lnTo>
                      <a:pt x="916927" y="72872"/>
                    </a:lnTo>
                    <a:lnTo>
                      <a:pt x="916927" y="127482"/>
                    </a:lnTo>
                    <a:lnTo>
                      <a:pt x="916927" y="194792"/>
                    </a:lnTo>
                    <a:lnTo>
                      <a:pt x="916927" y="258292"/>
                    </a:lnTo>
                    <a:lnTo>
                      <a:pt x="893838" y="258292"/>
                    </a:lnTo>
                    <a:lnTo>
                      <a:pt x="893838" y="330682"/>
                    </a:lnTo>
                    <a:lnTo>
                      <a:pt x="1021803" y="330682"/>
                    </a:lnTo>
                    <a:lnTo>
                      <a:pt x="1021803" y="258292"/>
                    </a:lnTo>
                    <a:lnTo>
                      <a:pt x="1003007" y="258292"/>
                    </a:lnTo>
                    <a:lnTo>
                      <a:pt x="1003007" y="194792"/>
                    </a:lnTo>
                    <a:lnTo>
                      <a:pt x="1104430" y="194792"/>
                    </a:lnTo>
                    <a:lnTo>
                      <a:pt x="1104430" y="258292"/>
                    </a:lnTo>
                    <a:lnTo>
                      <a:pt x="1081976" y="258292"/>
                    </a:lnTo>
                    <a:lnTo>
                      <a:pt x="1081976" y="330682"/>
                    </a:lnTo>
                    <a:lnTo>
                      <a:pt x="1209929" y="330682"/>
                    </a:lnTo>
                    <a:lnTo>
                      <a:pt x="1209929" y="258292"/>
                    </a:lnTo>
                    <a:lnTo>
                      <a:pt x="1190409" y="258292"/>
                    </a:lnTo>
                    <a:lnTo>
                      <a:pt x="1190409" y="194792"/>
                    </a:lnTo>
                    <a:lnTo>
                      <a:pt x="1190409" y="127482"/>
                    </a:lnTo>
                    <a:lnTo>
                      <a:pt x="1190409" y="72872"/>
                    </a:lnTo>
                    <a:lnTo>
                      <a:pt x="1209929" y="72872"/>
                    </a:lnTo>
                    <a:lnTo>
                      <a:pt x="1209929" y="482"/>
                    </a:lnTo>
                    <a:close/>
                  </a:path>
                  <a:path w="1508759" h="331470">
                    <a:moveTo>
                      <a:pt x="1508391" y="205727"/>
                    </a:moveTo>
                    <a:lnTo>
                      <a:pt x="1491703" y="158394"/>
                    </a:lnTo>
                    <a:lnTo>
                      <a:pt x="1440230" y="137642"/>
                    </a:lnTo>
                    <a:lnTo>
                      <a:pt x="1345704" y="113995"/>
                    </a:lnTo>
                    <a:lnTo>
                      <a:pt x="1337195" y="111633"/>
                    </a:lnTo>
                    <a:lnTo>
                      <a:pt x="1335722" y="110236"/>
                    </a:lnTo>
                    <a:lnTo>
                      <a:pt x="1335722" y="72872"/>
                    </a:lnTo>
                    <a:lnTo>
                      <a:pt x="1337691" y="70942"/>
                    </a:lnTo>
                    <a:lnTo>
                      <a:pt x="1412824" y="70942"/>
                    </a:lnTo>
                    <a:lnTo>
                      <a:pt x="1414691" y="72872"/>
                    </a:lnTo>
                    <a:lnTo>
                      <a:pt x="1414691" y="106438"/>
                    </a:lnTo>
                    <a:lnTo>
                      <a:pt x="1503603" y="106438"/>
                    </a:lnTo>
                    <a:lnTo>
                      <a:pt x="1503603" y="64363"/>
                    </a:lnTo>
                    <a:lnTo>
                      <a:pt x="1499679" y="35953"/>
                    </a:lnTo>
                    <a:lnTo>
                      <a:pt x="1487792" y="15862"/>
                    </a:lnTo>
                    <a:lnTo>
                      <a:pt x="1467739" y="3937"/>
                    </a:lnTo>
                    <a:lnTo>
                      <a:pt x="1439341" y="0"/>
                    </a:lnTo>
                    <a:lnTo>
                      <a:pt x="1311173" y="0"/>
                    </a:lnTo>
                    <a:lnTo>
                      <a:pt x="1282763" y="3937"/>
                    </a:lnTo>
                    <a:lnTo>
                      <a:pt x="1262722" y="15862"/>
                    </a:lnTo>
                    <a:lnTo>
                      <a:pt x="1250835" y="35953"/>
                    </a:lnTo>
                    <a:lnTo>
                      <a:pt x="1246911" y="64363"/>
                    </a:lnTo>
                    <a:lnTo>
                      <a:pt x="1246911" y="122008"/>
                    </a:lnTo>
                    <a:lnTo>
                      <a:pt x="1263573" y="169379"/>
                    </a:lnTo>
                    <a:lnTo>
                      <a:pt x="1315008" y="190093"/>
                    </a:lnTo>
                    <a:lnTo>
                      <a:pt x="1417116" y="216103"/>
                    </a:lnTo>
                    <a:lnTo>
                      <a:pt x="1419479" y="217563"/>
                    </a:lnTo>
                    <a:lnTo>
                      <a:pt x="1419479" y="258178"/>
                    </a:lnTo>
                    <a:lnTo>
                      <a:pt x="1417523" y="260108"/>
                    </a:lnTo>
                    <a:lnTo>
                      <a:pt x="1336725" y="260108"/>
                    </a:lnTo>
                    <a:lnTo>
                      <a:pt x="1334858" y="258178"/>
                    </a:lnTo>
                    <a:lnTo>
                      <a:pt x="1334858" y="221297"/>
                    </a:lnTo>
                    <a:lnTo>
                      <a:pt x="1245920" y="221297"/>
                    </a:lnTo>
                    <a:lnTo>
                      <a:pt x="1245920" y="266700"/>
                    </a:lnTo>
                    <a:lnTo>
                      <a:pt x="1249857" y="295109"/>
                    </a:lnTo>
                    <a:lnTo>
                      <a:pt x="1261783" y="315201"/>
                    </a:lnTo>
                    <a:lnTo>
                      <a:pt x="1281836" y="327126"/>
                    </a:lnTo>
                    <a:lnTo>
                      <a:pt x="1310208" y="331063"/>
                    </a:lnTo>
                    <a:lnTo>
                      <a:pt x="1444028" y="331063"/>
                    </a:lnTo>
                    <a:lnTo>
                      <a:pt x="1472450" y="327126"/>
                    </a:lnTo>
                    <a:lnTo>
                      <a:pt x="1492542" y="315201"/>
                    </a:lnTo>
                    <a:lnTo>
                      <a:pt x="1504454" y="295109"/>
                    </a:lnTo>
                    <a:lnTo>
                      <a:pt x="1508391" y="266700"/>
                    </a:lnTo>
                    <a:lnTo>
                      <a:pt x="1508391" y="205727"/>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61" name="object 13">
              <a:extLst>
                <a:ext uri="{FF2B5EF4-FFF2-40B4-BE49-F238E27FC236}">
                  <a16:creationId xmlns:a16="http://schemas.microsoft.com/office/drawing/2014/main" id="{FF921993-A711-B3D5-7747-B7908C040570}"/>
                </a:ext>
              </a:extLst>
            </p:cNvPr>
            <p:cNvSpPr txBox="1"/>
            <p:nvPr/>
          </p:nvSpPr>
          <p:spPr>
            <a:xfrm>
              <a:off x="11662916" y="5624094"/>
              <a:ext cx="345680" cy="184661"/>
            </a:xfrm>
            <a:prstGeom prst="rect">
              <a:avLst/>
            </a:prstGeom>
          </p:spPr>
          <p:txBody>
            <a:bodyPr vert="horz" wrap="square" lIns="0" tIns="13970" rIns="0" bIns="0" rtlCol="0">
              <a:spAutoFit/>
            </a:bodyPr>
            <a:lstStyle/>
            <a:p>
              <a:pPr marL="12700" marR="0" lvl="0" indent="0" algn="l" defTabSz="914400" rtl="0" eaLnBrk="1" fontAlgn="auto" latinLnBrk="0" hangingPunct="1">
                <a:lnSpc>
                  <a:spcPct val="100000"/>
                </a:lnSpc>
                <a:spcBef>
                  <a:spcPts val="110"/>
                </a:spcBef>
                <a:spcAft>
                  <a:spcPts val="0"/>
                </a:spcAft>
                <a:buClrTx/>
                <a:buSzTx/>
                <a:buFontTx/>
                <a:buNone/>
                <a:tabLst/>
                <a:defRPr/>
              </a:pPr>
              <a:r>
                <a:rPr kumimoji="0" sz="800" b="0" i="0" u="none" strike="noStrike" kern="1200" cap="none" spc="-65" normalizeH="0" baseline="0" noProof="0" dirty="0">
                  <a:ln>
                    <a:noFill/>
                  </a:ln>
                  <a:solidFill>
                    <a:srgbClr val="FFFFFF"/>
                  </a:solidFill>
                  <a:effectLst/>
                  <a:uLnTx/>
                  <a:uFillTx/>
                  <a:latin typeface="Trebuchet MS"/>
                  <a:ea typeface="+mn-ea"/>
                  <a:cs typeface="Trebuchet MS"/>
                </a:rPr>
                <a:t>2.5”</a:t>
              </a:r>
              <a:endParaRPr kumimoji="0" sz="800" b="0"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62" name="object 14">
              <a:extLst>
                <a:ext uri="{FF2B5EF4-FFF2-40B4-BE49-F238E27FC236}">
                  <a16:creationId xmlns:a16="http://schemas.microsoft.com/office/drawing/2014/main" id="{723448D0-54D0-80B7-1475-9E353E648D4A}"/>
                </a:ext>
              </a:extLst>
            </p:cNvPr>
            <p:cNvSpPr txBox="1"/>
            <p:nvPr/>
          </p:nvSpPr>
          <p:spPr>
            <a:xfrm>
              <a:off x="10759674" y="2399280"/>
              <a:ext cx="1926546" cy="396071"/>
            </a:xfrm>
            <a:prstGeom prst="rect">
              <a:avLst/>
            </a:prstGeom>
          </p:spPr>
          <p:txBody>
            <a:bodyPr vert="horz" wrap="square" lIns="0" tIns="17145" rIns="0" bIns="0" rtlCol="0">
              <a:spAutoFit/>
            </a:bodyPr>
            <a:lstStyle/>
            <a:p>
              <a:pPr marL="12700" marR="0" lvl="0" indent="0" algn="ctr" defTabSz="914400" rtl="0" eaLnBrk="1" fontAlgn="auto" latinLnBrk="0" hangingPunct="1">
                <a:lnSpc>
                  <a:spcPct val="100000"/>
                </a:lnSpc>
                <a:spcBef>
                  <a:spcPts val="135"/>
                </a:spcBef>
                <a:spcAft>
                  <a:spcPts val="0"/>
                </a:spcAft>
                <a:buClrTx/>
                <a:buSzTx/>
                <a:buFontTx/>
                <a:buNone/>
                <a:tabLst/>
                <a:defRPr/>
              </a:pPr>
              <a:r>
                <a:rPr kumimoji="0" sz="1800" b="1" i="0" u="none" strike="noStrike" kern="1200" cap="none" spc="-50" normalizeH="0" baseline="0" noProof="0" dirty="0">
                  <a:ln>
                    <a:noFill/>
                  </a:ln>
                  <a:solidFill>
                    <a:srgbClr val="231F20"/>
                  </a:solidFill>
                  <a:effectLst/>
                  <a:uLnTx/>
                  <a:uFillTx/>
                  <a:latin typeface="Aptos" panose="02110004020202020204"/>
                  <a:ea typeface="+mn-ea"/>
                  <a:cs typeface="Trebuchet MS"/>
                </a:rPr>
                <a:t>Current</a:t>
              </a:r>
              <a:r>
                <a:rPr kumimoji="0" sz="1800" b="1" i="0" u="none" strike="noStrike" kern="1200" cap="none" spc="-60" normalizeH="0" baseline="0" noProof="0" dirty="0">
                  <a:ln>
                    <a:noFill/>
                  </a:ln>
                  <a:solidFill>
                    <a:srgbClr val="231F20"/>
                  </a:solidFill>
                  <a:effectLst/>
                  <a:uLnTx/>
                  <a:uFillTx/>
                  <a:latin typeface="Aptos" panose="02110004020202020204"/>
                  <a:ea typeface="+mn-ea"/>
                  <a:cs typeface="Trebuchet MS"/>
                </a:rPr>
                <a:t> </a:t>
              </a:r>
              <a:r>
                <a:rPr kumimoji="0" sz="1800" b="1" i="0" u="none" strike="noStrike" kern="1200" cap="none" spc="-20" normalizeH="0" baseline="0" noProof="0" dirty="0">
                  <a:ln>
                    <a:noFill/>
                  </a:ln>
                  <a:solidFill>
                    <a:srgbClr val="231F20"/>
                  </a:solidFill>
                  <a:effectLst/>
                  <a:uLnTx/>
                  <a:uFillTx/>
                  <a:latin typeface="Aptos" panose="02110004020202020204"/>
                  <a:ea typeface="+mn-ea"/>
                  <a:cs typeface="Trebuchet MS"/>
                </a:rPr>
                <a:t>Size</a:t>
              </a:r>
              <a:endParaRPr kumimoji="0" sz="1800" b="1" i="0" u="none" strike="noStrike" kern="1200" cap="none" spc="0" normalizeH="0" baseline="0" noProof="0" dirty="0">
                <a:ln>
                  <a:noFill/>
                </a:ln>
                <a:solidFill>
                  <a:prstClr val="black"/>
                </a:solidFill>
                <a:effectLst/>
                <a:uLnTx/>
                <a:uFillTx/>
                <a:latin typeface="Aptos" panose="02110004020202020204"/>
                <a:ea typeface="+mn-ea"/>
                <a:cs typeface="Trebuchet MS"/>
              </a:endParaRPr>
            </a:p>
          </p:txBody>
        </p:sp>
        <p:grpSp>
          <p:nvGrpSpPr>
            <p:cNvPr id="63" name="object 15">
              <a:extLst>
                <a:ext uri="{FF2B5EF4-FFF2-40B4-BE49-F238E27FC236}">
                  <a16:creationId xmlns:a16="http://schemas.microsoft.com/office/drawing/2014/main" id="{15DFBD52-9C89-E4B1-51E6-E30767BF0B00}"/>
                </a:ext>
              </a:extLst>
            </p:cNvPr>
            <p:cNvGrpSpPr/>
            <p:nvPr/>
          </p:nvGrpSpPr>
          <p:grpSpPr>
            <a:xfrm>
              <a:off x="1169624" y="5232691"/>
              <a:ext cx="5798185" cy="1758176"/>
              <a:chOff x="1169624" y="5232691"/>
              <a:chExt cx="5798185" cy="1758176"/>
            </a:xfrm>
          </p:grpSpPr>
          <p:sp>
            <p:nvSpPr>
              <p:cNvPr id="73" name="object 16">
                <a:extLst>
                  <a:ext uri="{FF2B5EF4-FFF2-40B4-BE49-F238E27FC236}">
                    <a16:creationId xmlns:a16="http://schemas.microsoft.com/office/drawing/2014/main" id="{9D621995-AB8F-19BA-EB42-DC929121CA3E}"/>
                  </a:ext>
                </a:extLst>
              </p:cNvPr>
              <p:cNvSpPr/>
              <p:nvPr/>
            </p:nvSpPr>
            <p:spPr>
              <a:xfrm>
                <a:off x="1169624" y="5232691"/>
                <a:ext cx="5798185" cy="1691005"/>
              </a:xfrm>
              <a:custGeom>
                <a:avLst/>
                <a:gdLst/>
                <a:ahLst/>
                <a:cxnLst/>
                <a:rect l="l" t="t" r="r" b="b"/>
                <a:pathLst>
                  <a:path w="5798184" h="1691004">
                    <a:moveTo>
                      <a:pt x="5797931" y="0"/>
                    </a:moveTo>
                    <a:lnTo>
                      <a:pt x="5797931" y="1690763"/>
                    </a:lnTo>
                    <a:lnTo>
                      <a:pt x="0" y="1690763"/>
                    </a:lnTo>
                    <a:lnTo>
                      <a:pt x="0" y="0"/>
                    </a:lnTo>
                  </a:path>
                </a:pathLst>
              </a:custGeom>
              <a:ln w="7404">
                <a:solidFill>
                  <a:srgbClr val="231F2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4" name="object 17">
                <a:extLst>
                  <a:ext uri="{FF2B5EF4-FFF2-40B4-BE49-F238E27FC236}">
                    <a16:creationId xmlns:a16="http://schemas.microsoft.com/office/drawing/2014/main" id="{FC386F6A-85ED-22D5-6F00-EF99A1C970E3}"/>
                  </a:ext>
                </a:extLst>
              </p:cNvPr>
              <p:cNvSpPr/>
              <p:nvPr/>
            </p:nvSpPr>
            <p:spPr>
              <a:xfrm>
                <a:off x="3582686" y="6856882"/>
                <a:ext cx="1012351" cy="133985"/>
              </a:xfrm>
              <a:custGeom>
                <a:avLst/>
                <a:gdLst/>
                <a:ahLst/>
                <a:cxnLst/>
                <a:rect l="l" t="t" r="r" b="b"/>
                <a:pathLst>
                  <a:path w="575945" h="133984">
                    <a:moveTo>
                      <a:pt x="575424" y="0"/>
                    </a:moveTo>
                    <a:lnTo>
                      <a:pt x="0" y="0"/>
                    </a:lnTo>
                    <a:lnTo>
                      <a:pt x="0" y="133438"/>
                    </a:lnTo>
                    <a:lnTo>
                      <a:pt x="575424" y="133438"/>
                    </a:lnTo>
                    <a:lnTo>
                      <a:pt x="575424"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64" name="object 18">
              <a:extLst>
                <a:ext uri="{FF2B5EF4-FFF2-40B4-BE49-F238E27FC236}">
                  <a16:creationId xmlns:a16="http://schemas.microsoft.com/office/drawing/2014/main" id="{568D673F-476E-2200-4BD6-0C650372F13F}"/>
                </a:ext>
              </a:extLst>
            </p:cNvPr>
            <p:cNvSpPr txBox="1"/>
            <p:nvPr/>
          </p:nvSpPr>
          <p:spPr>
            <a:xfrm>
              <a:off x="3661254" y="6786653"/>
              <a:ext cx="855214" cy="312370"/>
            </a:xfrm>
            <a:prstGeom prst="rect">
              <a:avLst/>
            </a:prstGeom>
          </p:spPr>
          <p:txBody>
            <a:bodyPr vert="horz" wrap="square" lIns="0" tIns="16510" rIns="0" bIns="0" rtlCol="0">
              <a:spAutoFit/>
            </a:bodyPr>
            <a:lstStyle/>
            <a:p>
              <a:pPr marL="12700" marR="0" lvl="0" indent="0" algn="l" defTabSz="914400" rtl="0" eaLnBrk="1" fontAlgn="auto" latinLnBrk="0" hangingPunct="1">
                <a:lnSpc>
                  <a:spcPct val="100000"/>
                </a:lnSpc>
                <a:spcBef>
                  <a:spcPts val="130"/>
                </a:spcBef>
                <a:spcAft>
                  <a:spcPts val="0"/>
                </a:spcAft>
                <a:buClrTx/>
                <a:buSzTx/>
                <a:buFontTx/>
                <a:buNone/>
                <a:tabLst/>
                <a:defRPr/>
              </a:pPr>
              <a:r>
                <a:rPr kumimoji="0" sz="1400" b="0" i="0" u="none" strike="noStrike" kern="1200" cap="none" spc="-35" normalizeH="0" baseline="0" noProof="0" dirty="0">
                  <a:ln>
                    <a:noFill/>
                  </a:ln>
                  <a:solidFill>
                    <a:srgbClr val="231F20"/>
                  </a:solidFill>
                  <a:effectLst/>
                  <a:uLnTx/>
                  <a:uFillTx/>
                  <a:latin typeface="Aptos" panose="02110004020202020204"/>
                  <a:ea typeface="+mn-ea"/>
                  <a:cs typeface="Trebuchet MS"/>
                </a:rPr>
                <a:t>10.875”</a:t>
              </a:r>
              <a:endParaRPr kumimoji="0" sz="1400" b="0" i="0" u="none" strike="noStrike" kern="1200" cap="none" spc="0" normalizeH="0" baseline="0" noProof="0" dirty="0">
                <a:ln>
                  <a:noFill/>
                </a:ln>
                <a:solidFill>
                  <a:prstClr val="black"/>
                </a:solidFill>
                <a:effectLst/>
                <a:uLnTx/>
                <a:uFillTx/>
                <a:latin typeface="Aptos" panose="02110004020202020204"/>
                <a:ea typeface="+mn-ea"/>
                <a:cs typeface="Trebuchet MS"/>
              </a:endParaRPr>
            </a:p>
          </p:txBody>
        </p:sp>
        <p:grpSp>
          <p:nvGrpSpPr>
            <p:cNvPr id="65" name="object 19">
              <a:extLst>
                <a:ext uri="{FF2B5EF4-FFF2-40B4-BE49-F238E27FC236}">
                  <a16:creationId xmlns:a16="http://schemas.microsoft.com/office/drawing/2014/main" id="{BBEF0027-FA1D-13C2-6F03-D05CF35E3931}"/>
                </a:ext>
              </a:extLst>
            </p:cNvPr>
            <p:cNvGrpSpPr/>
            <p:nvPr/>
          </p:nvGrpSpPr>
          <p:grpSpPr>
            <a:xfrm>
              <a:off x="3495852" y="5056466"/>
              <a:ext cx="1143010" cy="414090"/>
              <a:chOff x="3495852" y="5056466"/>
              <a:chExt cx="1143010" cy="414090"/>
            </a:xfrm>
          </p:grpSpPr>
          <p:sp>
            <p:nvSpPr>
              <p:cNvPr id="68" name="object 20">
                <a:extLst>
                  <a:ext uri="{FF2B5EF4-FFF2-40B4-BE49-F238E27FC236}">
                    <a16:creationId xmlns:a16="http://schemas.microsoft.com/office/drawing/2014/main" id="{337008BE-030C-7DF3-7C74-0C7B2A06ED5F}"/>
                  </a:ext>
                </a:extLst>
              </p:cNvPr>
              <p:cNvSpPr/>
              <p:nvPr/>
            </p:nvSpPr>
            <p:spPr>
              <a:xfrm>
                <a:off x="3524529" y="5056466"/>
                <a:ext cx="749300" cy="238760"/>
              </a:xfrm>
              <a:custGeom>
                <a:avLst/>
                <a:gdLst/>
                <a:ahLst/>
                <a:cxnLst/>
                <a:rect l="l" t="t" r="r" b="b"/>
                <a:pathLst>
                  <a:path w="749300" h="238760">
                    <a:moveTo>
                      <a:pt x="328917" y="165"/>
                    </a:moveTo>
                    <a:lnTo>
                      <a:pt x="235407" y="165"/>
                    </a:lnTo>
                    <a:lnTo>
                      <a:pt x="211226" y="52120"/>
                    </a:lnTo>
                    <a:lnTo>
                      <a:pt x="211226" y="53555"/>
                    </a:lnTo>
                    <a:lnTo>
                      <a:pt x="215874" y="53555"/>
                    </a:lnTo>
                    <a:lnTo>
                      <a:pt x="221068" y="53200"/>
                    </a:lnTo>
                    <a:lnTo>
                      <a:pt x="225018" y="53733"/>
                    </a:lnTo>
                    <a:lnTo>
                      <a:pt x="200469" y="107835"/>
                    </a:lnTo>
                    <a:lnTo>
                      <a:pt x="200113" y="107480"/>
                    </a:lnTo>
                    <a:lnTo>
                      <a:pt x="183997" y="165"/>
                    </a:lnTo>
                    <a:lnTo>
                      <a:pt x="107670" y="0"/>
                    </a:lnTo>
                    <a:lnTo>
                      <a:pt x="101473" y="13055"/>
                    </a:lnTo>
                    <a:lnTo>
                      <a:pt x="83667" y="52476"/>
                    </a:lnTo>
                    <a:lnTo>
                      <a:pt x="83667" y="53200"/>
                    </a:lnTo>
                    <a:lnTo>
                      <a:pt x="97282" y="53555"/>
                    </a:lnTo>
                    <a:lnTo>
                      <a:pt x="96558" y="55702"/>
                    </a:lnTo>
                    <a:lnTo>
                      <a:pt x="65747" y="123786"/>
                    </a:lnTo>
                    <a:lnTo>
                      <a:pt x="38163" y="183972"/>
                    </a:lnTo>
                    <a:lnTo>
                      <a:pt x="33680" y="184873"/>
                    </a:lnTo>
                    <a:lnTo>
                      <a:pt x="28473" y="183261"/>
                    </a:lnTo>
                    <a:lnTo>
                      <a:pt x="23825" y="184340"/>
                    </a:lnTo>
                    <a:lnTo>
                      <a:pt x="0" y="236474"/>
                    </a:lnTo>
                    <a:lnTo>
                      <a:pt x="0" y="237363"/>
                    </a:lnTo>
                    <a:lnTo>
                      <a:pt x="93865" y="237363"/>
                    </a:lnTo>
                    <a:lnTo>
                      <a:pt x="117690" y="184162"/>
                    </a:lnTo>
                    <a:lnTo>
                      <a:pt x="104444" y="184162"/>
                    </a:lnTo>
                    <a:lnTo>
                      <a:pt x="104076" y="183807"/>
                    </a:lnTo>
                    <a:lnTo>
                      <a:pt x="115379" y="158026"/>
                    </a:lnTo>
                    <a:lnTo>
                      <a:pt x="127203" y="132384"/>
                    </a:lnTo>
                    <a:lnTo>
                      <a:pt x="128092" y="132562"/>
                    </a:lnTo>
                    <a:lnTo>
                      <a:pt x="127546" y="133642"/>
                    </a:lnTo>
                    <a:lnTo>
                      <a:pt x="127736" y="133819"/>
                    </a:lnTo>
                    <a:lnTo>
                      <a:pt x="143497" y="237553"/>
                    </a:lnTo>
                    <a:lnTo>
                      <a:pt x="221602" y="237363"/>
                    </a:lnTo>
                    <a:lnTo>
                      <a:pt x="245262" y="185775"/>
                    </a:lnTo>
                    <a:lnTo>
                      <a:pt x="245262" y="184162"/>
                    </a:lnTo>
                    <a:lnTo>
                      <a:pt x="235940" y="184340"/>
                    </a:lnTo>
                    <a:lnTo>
                      <a:pt x="232003" y="183972"/>
                    </a:lnTo>
                    <a:lnTo>
                      <a:pt x="232359" y="181660"/>
                    </a:lnTo>
                    <a:lnTo>
                      <a:pt x="233603" y="179857"/>
                    </a:lnTo>
                    <a:lnTo>
                      <a:pt x="284314" y="66636"/>
                    </a:lnTo>
                    <a:lnTo>
                      <a:pt x="290588" y="53555"/>
                    </a:lnTo>
                    <a:lnTo>
                      <a:pt x="304749" y="53200"/>
                    </a:lnTo>
                    <a:lnTo>
                      <a:pt x="328218" y="1422"/>
                    </a:lnTo>
                    <a:lnTo>
                      <a:pt x="328218" y="1066"/>
                    </a:lnTo>
                    <a:lnTo>
                      <a:pt x="328917" y="165"/>
                    </a:lnTo>
                    <a:close/>
                  </a:path>
                  <a:path w="749300" h="238760">
                    <a:moveTo>
                      <a:pt x="525627" y="533"/>
                    </a:moveTo>
                    <a:lnTo>
                      <a:pt x="462216" y="533"/>
                    </a:lnTo>
                    <a:lnTo>
                      <a:pt x="354711" y="177"/>
                    </a:lnTo>
                    <a:lnTo>
                      <a:pt x="353098" y="889"/>
                    </a:lnTo>
                    <a:lnTo>
                      <a:pt x="329819" y="53200"/>
                    </a:lnTo>
                    <a:lnTo>
                      <a:pt x="342887" y="53568"/>
                    </a:lnTo>
                    <a:lnTo>
                      <a:pt x="343433" y="54102"/>
                    </a:lnTo>
                    <a:lnTo>
                      <a:pt x="287896" y="178435"/>
                    </a:lnTo>
                    <a:lnTo>
                      <a:pt x="284670" y="184340"/>
                    </a:lnTo>
                    <a:lnTo>
                      <a:pt x="270700" y="184708"/>
                    </a:lnTo>
                    <a:lnTo>
                      <a:pt x="246684" y="237375"/>
                    </a:lnTo>
                    <a:lnTo>
                      <a:pt x="291465" y="237731"/>
                    </a:lnTo>
                    <a:lnTo>
                      <a:pt x="353098" y="237731"/>
                    </a:lnTo>
                    <a:lnTo>
                      <a:pt x="376758" y="184708"/>
                    </a:lnTo>
                    <a:lnTo>
                      <a:pt x="369963" y="184416"/>
                    </a:lnTo>
                    <a:lnTo>
                      <a:pt x="356323" y="184658"/>
                    </a:lnTo>
                    <a:lnTo>
                      <a:pt x="350227" y="184175"/>
                    </a:lnTo>
                    <a:lnTo>
                      <a:pt x="354330" y="174523"/>
                    </a:lnTo>
                    <a:lnTo>
                      <a:pt x="367436" y="145643"/>
                    </a:lnTo>
                    <a:lnTo>
                      <a:pt x="370128" y="146011"/>
                    </a:lnTo>
                    <a:lnTo>
                      <a:pt x="373697" y="145288"/>
                    </a:lnTo>
                    <a:lnTo>
                      <a:pt x="376389" y="146011"/>
                    </a:lnTo>
                    <a:lnTo>
                      <a:pt x="375310" y="149047"/>
                    </a:lnTo>
                    <a:lnTo>
                      <a:pt x="373532" y="151917"/>
                    </a:lnTo>
                    <a:lnTo>
                      <a:pt x="372452" y="155143"/>
                    </a:lnTo>
                    <a:lnTo>
                      <a:pt x="425297" y="155143"/>
                    </a:lnTo>
                    <a:lnTo>
                      <a:pt x="456120" y="85801"/>
                    </a:lnTo>
                    <a:lnTo>
                      <a:pt x="457009" y="82956"/>
                    </a:lnTo>
                    <a:lnTo>
                      <a:pt x="405422" y="82765"/>
                    </a:lnTo>
                    <a:lnTo>
                      <a:pt x="404520" y="83121"/>
                    </a:lnTo>
                    <a:lnTo>
                      <a:pt x="400227" y="92252"/>
                    </a:lnTo>
                    <a:lnTo>
                      <a:pt x="393763" y="92621"/>
                    </a:lnTo>
                    <a:lnTo>
                      <a:pt x="391261" y="91897"/>
                    </a:lnTo>
                    <a:lnTo>
                      <a:pt x="408101" y="53746"/>
                    </a:lnTo>
                    <a:lnTo>
                      <a:pt x="438594" y="53771"/>
                    </a:lnTo>
                    <a:lnTo>
                      <a:pt x="448602" y="54102"/>
                    </a:lnTo>
                    <a:lnTo>
                      <a:pt x="445909" y="60020"/>
                    </a:lnTo>
                    <a:lnTo>
                      <a:pt x="445008" y="63246"/>
                    </a:lnTo>
                    <a:lnTo>
                      <a:pt x="496252" y="63411"/>
                    </a:lnTo>
                    <a:lnTo>
                      <a:pt x="498043" y="62877"/>
                    </a:lnTo>
                    <a:lnTo>
                      <a:pt x="525627" y="533"/>
                    </a:lnTo>
                    <a:close/>
                  </a:path>
                  <a:path w="749300" h="238760">
                    <a:moveTo>
                      <a:pt x="749223" y="889"/>
                    </a:moveTo>
                    <a:lnTo>
                      <a:pt x="660184" y="533"/>
                    </a:lnTo>
                    <a:lnTo>
                      <a:pt x="656780" y="1066"/>
                    </a:lnTo>
                    <a:lnTo>
                      <a:pt x="633133" y="54635"/>
                    </a:lnTo>
                    <a:lnTo>
                      <a:pt x="646379" y="54635"/>
                    </a:lnTo>
                    <a:lnTo>
                      <a:pt x="646747" y="55003"/>
                    </a:lnTo>
                    <a:lnTo>
                      <a:pt x="632599" y="86525"/>
                    </a:lnTo>
                    <a:lnTo>
                      <a:pt x="621030" y="86817"/>
                    </a:lnTo>
                    <a:lnTo>
                      <a:pt x="587260" y="86347"/>
                    </a:lnTo>
                    <a:lnTo>
                      <a:pt x="601230" y="54635"/>
                    </a:lnTo>
                    <a:lnTo>
                      <a:pt x="615035" y="54635"/>
                    </a:lnTo>
                    <a:lnTo>
                      <a:pt x="627151" y="27901"/>
                    </a:lnTo>
                    <a:lnTo>
                      <a:pt x="638860" y="889"/>
                    </a:lnTo>
                    <a:lnTo>
                      <a:pt x="616127" y="901"/>
                    </a:lnTo>
                    <a:lnTo>
                      <a:pt x="549287" y="355"/>
                    </a:lnTo>
                    <a:lnTo>
                      <a:pt x="546417" y="889"/>
                    </a:lnTo>
                    <a:lnTo>
                      <a:pt x="522770" y="53200"/>
                    </a:lnTo>
                    <a:lnTo>
                      <a:pt x="522770" y="54279"/>
                    </a:lnTo>
                    <a:lnTo>
                      <a:pt x="535838" y="54279"/>
                    </a:lnTo>
                    <a:lnTo>
                      <a:pt x="536384" y="54813"/>
                    </a:lnTo>
                    <a:lnTo>
                      <a:pt x="532447" y="63944"/>
                    </a:lnTo>
                    <a:lnTo>
                      <a:pt x="530301" y="68249"/>
                    </a:lnTo>
                    <a:lnTo>
                      <a:pt x="482638" y="175564"/>
                    </a:lnTo>
                    <a:lnTo>
                      <a:pt x="478332" y="184340"/>
                    </a:lnTo>
                    <a:lnTo>
                      <a:pt x="464362" y="184696"/>
                    </a:lnTo>
                    <a:lnTo>
                      <a:pt x="440715" y="237731"/>
                    </a:lnTo>
                    <a:lnTo>
                      <a:pt x="533336" y="237909"/>
                    </a:lnTo>
                    <a:lnTo>
                      <a:pt x="544868" y="211861"/>
                    </a:lnTo>
                    <a:lnTo>
                      <a:pt x="556806" y="185953"/>
                    </a:lnTo>
                    <a:lnTo>
                      <a:pt x="556806" y="184696"/>
                    </a:lnTo>
                    <a:lnTo>
                      <a:pt x="543547" y="184696"/>
                    </a:lnTo>
                    <a:lnTo>
                      <a:pt x="543191" y="184162"/>
                    </a:lnTo>
                    <a:lnTo>
                      <a:pt x="560755" y="145288"/>
                    </a:lnTo>
                    <a:lnTo>
                      <a:pt x="604456" y="145288"/>
                    </a:lnTo>
                    <a:lnTo>
                      <a:pt x="606437" y="145643"/>
                    </a:lnTo>
                    <a:lnTo>
                      <a:pt x="602234" y="155524"/>
                    </a:lnTo>
                    <a:lnTo>
                      <a:pt x="589064" y="184696"/>
                    </a:lnTo>
                    <a:lnTo>
                      <a:pt x="584225" y="184886"/>
                    </a:lnTo>
                    <a:lnTo>
                      <a:pt x="579208" y="184340"/>
                    </a:lnTo>
                    <a:lnTo>
                      <a:pt x="574725" y="185064"/>
                    </a:lnTo>
                    <a:lnTo>
                      <a:pt x="551065" y="237007"/>
                    </a:lnTo>
                    <a:lnTo>
                      <a:pt x="551065" y="237909"/>
                    </a:lnTo>
                    <a:lnTo>
                      <a:pt x="643343" y="238442"/>
                    </a:lnTo>
                    <a:lnTo>
                      <a:pt x="667169" y="185775"/>
                    </a:lnTo>
                    <a:lnTo>
                      <a:pt x="667169" y="184886"/>
                    </a:lnTo>
                    <a:lnTo>
                      <a:pt x="654278" y="184886"/>
                    </a:lnTo>
                    <a:lnTo>
                      <a:pt x="653732" y="184162"/>
                    </a:lnTo>
                    <a:lnTo>
                      <a:pt x="661809" y="166255"/>
                    </a:lnTo>
                    <a:lnTo>
                      <a:pt x="685431" y="112318"/>
                    </a:lnTo>
                    <a:lnTo>
                      <a:pt x="711238" y="54813"/>
                    </a:lnTo>
                    <a:lnTo>
                      <a:pt x="716254" y="54635"/>
                    </a:lnTo>
                    <a:lnTo>
                      <a:pt x="720737" y="55168"/>
                    </a:lnTo>
                    <a:lnTo>
                      <a:pt x="725576" y="54279"/>
                    </a:lnTo>
                    <a:lnTo>
                      <a:pt x="749223" y="1612"/>
                    </a:lnTo>
                    <a:lnTo>
                      <a:pt x="749223" y="889"/>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69" name="object 21">
                <a:extLst>
                  <a:ext uri="{FF2B5EF4-FFF2-40B4-BE49-F238E27FC236}">
                    <a16:creationId xmlns:a16="http://schemas.microsoft.com/office/drawing/2014/main" id="{6ACC918E-6442-6791-1C9A-CBBA78E8C10B}"/>
                  </a:ext>
                </a:extLst>
              </p:cNvPr>
              <p:cNvPicPr/>
              <p:nvPr/>
            </p:nvPicPr>
            <p:blipFill>
              <a:blip r:embed="rId5" cstate="print"/>
              <a:stretch>
                <a:fillRect/>
              </a:stretch>
            </p:blipFill>
            <p:spPr>
              <a:xfrm>
                <a:off x="4210335" y="5057364"/>
                <a:ext cx="428527" cy="273192"/>
              </a:xfrm>
              <a:prstGeom prst="rect">
                <a:avLst/>
              </a:prstGeom>
            </p:spPr>
          </p:pic>
          <p:sp>
            <p:nvSpPr>
              <p:cNvPr id="70" name="object 22">
                <a:extLst>
                  <a:ext uri="{FF2B5EF4-FFF2-40B4-BE49-F238E27FC236}">
                    <a16:creationId xmlns:a16="http://schemas.microsoft.com/office/drawing/2014/main" id="{9EB13ABE-7C44-961B-EF67-322643CEA506}"/>
                  </a:ext>
                </a:extLst>
              </p:cNvPr>
              <p:cNvSpPr/>
              <p:nvPr/>
            </p:nvSpPr>
            <p:spPr>
              <a:xfrm>
                <a:off x="3495852" y="5309730"/>
                <a:ext cx="1099185" cy="43815"/>
              </a:xfrm>
              <a:custGeom>
                <a:avLst/>
                <a:gdLst/>
                <a:ahLst/>
                <a:cxnLst/>
                <a:rect l="l" t="t" r="r" b="b"/>
                <a:pathLst>
                  <a:path w="1099185" h="43814">
                    <a:moveTo>
                      <a:pt x="960285" y="43230"/>
                    </a:moveTo>
                    <a:lnTo>
                      <a:pt x="889876" y="1854"/>
                    </a:lnTo>
                    <a:lnTo>
                      <a:pt x="880554" y="1663"/>
                    </a:lnTo>
                    <a:lnTo>
                      <a:pt x="636016" y="1308"/>
                    </a:lnTo>
                    <a:lnTo>
                      <a:pt x="436422" y="1308"/>
                    </a:lnTo>
                    <a:lnTo>
                      <a:pt x="357784" y="774"/>
                    </a:lnTo>
                    <a:lnTo>
                      <a:pt x="47485" y="596"/>
                    </a:lnTo>
                    <a:lnTo>
                      <a:pt x="33451" y="330"/>
                    </a:lnTo>
                    <a:lnTo>
                      <a:pt x="19011" y="596"/>
                    </a:lnTo>
                    <a:lnTo>
                      <a:pt x="0" y="41617"/>
                    </a:lnTo>
                    <a:lnTo>
                      <a:pt x="287197" y="41808"/>
                    </a:lnTo>
                    <a:lnTo>
                      <a:pt x="437870" y="42697"/>
                    </a:lnTo>
                    <a:lnTo>
                      <a:pt x="656082" y="43230"/>
                    </a:lnTo>
                    <a:lnTo>
                      <a:pt x="811936" y="43230"/>
                    </a:lnTo>
                    <a:lnTo>
                      <a:pt x="959561" y="43599"/>
                    </a:lnTo>
                    <a:lnTo>
                      <a:pt x="960285" y="43230"/>
                    </a:lnTo>
                    <a:close/>
                  </a:path>
                  <a:path w="1099185" h="43814">
                    <a:moveTo>
                      <a:pt x="1045565" y="13131"/>
                    </a:moveTo>
                    <a:lnTo>
                      <a:pt x="1007402" y="27952"/>
                    </a:lnTo>
                    <a:lnTo>
                      <a:pt x="969238" y="42519"/>
                    </a:lnTo>
                    <a:lnTo>
                      <a:pt x="968171" y="43408"/>
                    </a:lnTo>
                    <a:lnTo>
                      <a:pt x="968349" y="43586"/>
                    </a:lnTo>
                    <a:lnTo>
                      <a:pt x="1032129" y="43586"/>
                    </a:lnTo>
                    <a:lnTo>
                      <a:pt x="1045565" y="13131"/>
                    </a:lnTo>
                    <a:close/>
                  </a:path>
                  <a:path w="1099185" h="43814">
                    <a:moveTo>
                      <a:pt x="1089240" y="26898"/>
                    </a:moveTo>
                    <a:lnTo>
                      <a:pt x="1088809" y="26250"/>
                    </a:lnTo>
                    <a:lnTo>
                      <a:pt x="1088478" y="25171"/>
                    </a:lnTo>
                    <a:lnTo>
                      <a:pt x="1087945" y="22479"/>
                    </a:lnTo>
                    <a:lnTo>
                      <a:pt x="1087412" y="20116"/>
                    </a:lnTo>
                    <a:lnTo>
                      <a:pt x="1087170" y="19799"/>
                    </a:lnTo>
                    <a:lnTo>
                      <a:pt x="1086434" y="18834"/>
                    </a:lnTo>
                    <a:lnTo>
                      <a:pt x="1084719" y="18186"/>
                    </a:lnTo>
                    <a:lnTo>
                      <a:pt x="1084719" y="17970"/>
                    </a:lnTo>
                    <a:lnTo>
                      <a:pt x="1086866" y="17322"/>
                    </a:lnTo>
                    <a:lnTo>
                      <a:pt x="1087297" y="16891"/>
                    </a:lnTo>
                    <a:lnTo>
                      <a:pt x="1088377" y="15811"/>
                    </a:lnTo>
                    <a:lnTo>
                      <a:pt x="1088377" y="12153"/>
                    </a:lnTo>
                    <a:lnTo>
                      <a:pt x="1088085" y="11620"/>
                    </a:lnTo>
                    <a:lnTo>
                      <a:pt x="1087628" y="10756"/>
                    </a:lnTo>
                    <a:lnTo>
                      <a:pt x="1086650" y="10007"/>
                    </a:lnTo>
                    <a:lnTo>
                      <a:pt x="1085354" y="9245"/>
                    </a:lnTo>
                    <a:lnTo>
                      <a:pt x="1083970" y="8763"/>
                    </a:lnTo>
                    <a:lnTo>
                      <a:pt x="1083970" y="12687"/>
                    </a:lnTo>
                    <a:lnTo>
                      <a:pt x="1083970" y="16141"/>
                    </a:lnTo>
                    <a:lnTo>
                      <a:pt x="1082141" y="16891"/>
                    </a:lnTo>
                    <a:lnTo>
                      <a:pt x="1077937" y="16891"/>
                    </a:lnTo>
                    <a:lnTo>
                      <a:pt x="1077937" y="11836"/>
                    </a:lnTo>
                    <a:lnTo>
                      <a:pt x="1078369" y="11722"/>
                    </a:lnTo>
                    <a:lnTo>
                      <a:pt x="1079131" y="11620"/>
                    </a:lnTo>
                    <a:lnTo>
                      <a:pt x="1082776" y="11620"/>
                    </a:lnTo>
                    <a:lnTo>
                      <a:pt x="1083970" y="12687"/>
                    </a:lnTo>
                    <a:lnTo>
                      <a:pt x="1083970" y="8763"/>
                    </a:lnTo>
                    <a:lnTo>
                      <a:pt x="1077620" y="8712"/>
                    </a:lnTo>
                    <a:lnTo>
                      <a:pt x="1075347" y="8928"/>
                    </a:lnTo>
                    <a:lnTo>
                      <a:pt x="1073734" y="9245"/>
                    </a:lnTo>
                    <a:lnTo>
                      <a:pt x="1073734" y="26898"/>
                    </a:lnTo>
                    <a:lnTo>
                      <a:pt x="1077836" y="26898"/>
                    </a:lnTo>
                    <a:lnTo>
                      <a:pt x="1077836" y="19799"/>
                    </a:lnTo>
                    <a:lnTo>
                      <a:pt x="1082027" y="19799"/>
                    </a:lnTo>
                    <a:lnTo>
                      <a:pt x="1083106" y="20650"/>
                    </a:lnTo>
                    <a:lnTo>
                      <a:pt x="1083424" y="22593"/>
                    </a:lnTo>
                    <a:lnTo>
                      <a:pt x="1083970" y="24638"/>
                    </a:lnTo>
                    <a:lnTo>
                      <a:pt x="1084287" y="26250"/>
                    </a:lnTo>
                    <a:lnTo>
                      <a:pt x="1084821" y="26898"/>
                    </a:lnTo>
                    <a:lnTo>
                      <a:pt x="1089240" y="26898"/>
                    </a:lnTo>
                    <a:close/>
                  </a:path>
                  <a:path w="1099185" h="43814">
                    <a:moveTo>
                      <a:pt x="1098702" y="7861"/>
                    </a:moveTo>
                    <a:lnTo>
                      <a:pt x="1094397" y="3543"/>
                    </a:lnTo>
                    <a:lnTo>
                      <a:pt x="1094193" y="3340"/>
                    </a:lnTo>
                    <a:lnTo>
                      <a:pt x="1094193" y="9893"/>
                    </a:lnTo>
                    <a:lnTo>
                      <a:pt x="1094193" y="25501"/>
                    </a:lnTo>
                    <a:lnTo>
                      <a:pt x="1088478" y="31737"/>
                    </a:lnTo>
                    <a:lnTo>
                      <a:pt x="1072781" y="31737"/>
                    </a:lnTo>
                    <a:lnTo>
                      <a:pt x="1066965" y="25501"/>
                    </a:lnTo>
                    <a:lnTo>
                      <a:pt x="1066965" y="9893"/>
                    </a:lnTo>
                    <a:lnTo>
                      <a:pt x="1072781" y="3543"/>
                    </a:lnTo>
                    <a:lnTo>
                      <a:pt x="1088478" y="3543"/>
                    </a:lnTo>
                    <a:lnTo>
                      <a:pt x="1094193" y="9893"/>
                    </a:lnTo>
                    <a:lnTo>
                      <a:pt x="1094193" y="3340"/>
                    </a:lnTo>
                    <a:lnTo>
                      <a:pt x="1090853" y="0"/>
                    </a:lnTo>
                    <a:lnTo>
                      <a:pt x="1070521" y="0"/>
                    </a:lnTo>
                    <a:lnTo>
                      <a:pt x="1062456" y="7861"/>
                    </a:lnTo>
                    <a:lnTo>
                      <a:pt x="1062570" y="18186"/>
                    </a:lnTo>
                    <a:lnTo>
                      <a:pt x="1063879" y="24650"/>
                    </a:lnTo>
                    <a:lnTo>
                      <a:pt x="1067752" y="30327"/>
                    </a:lnTo>
                    <a:lnTo>
                      <a:pt x="1073531" y="34124"/>
                    </a:lnTo>
                    <a:lnTo>
                      <a:pt x="1080630" y="35509"/>
                    </a:lnTo>
                    <a:lnTo>
                      <a:pt x="1087767" y="34124"/>
                    </a:lnTo>
                    <a:lnTo>
                      <a:pt x="1091374" y="31737"/>
                    </a:lnTo>
                    <a:lnTo>
                      <a:pt x="1093495" y="30327"/>
                    </a:lnTo>
                    <a:lnTo>
                      <a:pt x="1097318" y="24638"/>
                    </a:lnTo>
                    <a:lnTo>
                      <a:pt x="1098600" y="18186"/>
                    </a:lnTo>
                    <a:lnTo>
                      <a:pt x="1098702" y="7861"/>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1" name="object 23">
                <a:extLst>
                  <a:ext uri="{FF2B5EF4-FFF2-40B4-BE49-F238E27FC236}">
                    <a16:creationId xmlns:a16="http://schemas.microsoft.com/office/drawing/2014/main" id="{E4461A75-2E27-9B2F-B0D0-CD5B443BFBC5}"/>
                  </a:ext>
                </a:extLst>
              </p:cNvPr>
              <p:cNvSpPr/>
              <p:nvPr/>
            </p:nvSpPr>
            <p:spPr>
              <a:xfrm>
                <a:off x="3502014" y="5401960"/>
                <a:ext cx="388313" cy="68595"/>
              </a:xfrm>
              <a:custGeom>
                <a:avLst/>
                <a:gdLst/>
                <a:ahLst/>
                <a:cxnLst/>
                <a:rect l="l" t="t" r="r" b="b"/>
                <a:pathLst>
                  <a:path w="471170" h="74295">
                    <a:moveTo>
                      <a:pt x="471081" y="74053"/>
                    </a:moveTo>
                    <a:lnTo>
                      <a:pt x="0" y="74053"/>
                    </a:lnTo>
                    <a:lnTo>
                      <a:pt x="0" y="0"/>
                    </a:lnTo>
                  </a:path>
                </a:pathLst>
              </a:custGeom>
              <a:ln w="5219">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2" name="object 24">
                <a:extLst>
                  <a:ext uri="{FF2B5EF4-FFF2-40B4-BE49-F238E27FC236}">
                    <a16:creationId xmlns:a16="http://schemas.microsoft.com/office/drawing/2014/main" id="{A6EBDE62-D9B9-6ACB-B7CF-86BC803C9729}"/>
                  </a:ext>
                </a:extLst>
              </p:cNvPr>
              <p:cNvSpPr/>
              <p:nvPr/>
            </p:nvSpPr>
            <p:spPr>
              <a:xfrm>
                <a:off x="4183306" y="5401968"/>
                <a:ext cx="414191" cy="68588"/>
              </a:xfrm>
              <a:custGeom>
                <a:avLst/>
                <a:gdLst/>
                <a:ahLst/>
                <a:cxnLst/>
                <a:rect l="l" t="t" r="r" b="b"/>
                <a:pathLst>
                  <a:path w="438150" h="74295">
                    <a:moveTo>
                      <a:pt x="437819" y="0"/>
                    </a:moveTo>
                    <a:lnTo>
                      <a:pt x="437819" y="74053"/>
                    </a:lnTo>
                    <a:lnTo>
                      <a:pt x="0" y="74053"/>
                    </a:lnTo>
                  </a:path>
                </a:pathLst>
              </a:custGeom>
              <a:ln w="496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66" name="object 25">
              <a:extLst>
                <a:ext uri="{FF2B5EF4-FFF2-40B4-BE49-F238E27FC236}">
                  <a16:creationId xmlns:a16="http://schemas.microsoft.com/office/drawing/2014/main" id="{197F9729-0238-182F-EDDF-84A0EC77F399}"/>
                </a:ext>
              </a:extLst>
            </p:cNvPr>
            <p:cNvSpPr txBox="1"/>
            <p:nvPr/>
          </p:nvSpPr>
          <p:spPr>
            <a:xfrm>
              <a:off x="3890326" y="5399489"/>
              <a:ext cx="292981" cy="162226"/>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700" b="0" i="0" u="none" strike="noStrike" kern="1200" cap="none" spc="-45" normalizeH="0" baseline="0" noProof="0" dirty="0">
                  <a:ln>
                    <a:noFill/>
                  </a:ln>
                  <a:solidFill>
                    <a:srgbClr val="FFFFFF"/>
                  </a:solidFill>
                  <a:effectLst/>
                  <a:uLnTx/>
                  <a:uFillTx/>
                  <a:latin typeface="Trebuchet MS"/>
                  <a:ea typeface="+mn-ea"/>
                  <a:cs typeface="Trebuchet MS"/>
                </a:rPr>
                <a:t>1.25”</a:t>
              </a:r>
              <a:endParaRPr kumimoji="0" sz="700" b="0" i="0" u="none" strike="noStrike" kern="1200" cap="none" spc="0" normalizeH="0" baseline="0" noProof="0" dirty="0">
                <a:ln>
                  <a:noFill/>
                </a:ln>
                <a:solidFill>
                  <a:prstClr val="black"/>
                </a:solidFill>
                <a:effectLst/>
                <a:uLnTx/>
                <a:uFillTx/>
                <a:latin typeface="Trebuchet MS"/>
                <a:ea typeface="+mn-ea"/>
                <a:cs typeface="Trebuchet MS"/>
              </a:endParaRPr>
            </a:p>
          </p:txBody>
        </p:sp>
        <p:sp>
          <p:nvSpPr>
            <p:cNvPr id="67" name="object 26">
              <a:extLst>
                <a:ext uri="{FF2B5EF4-FFF2-40B4-BE49-F238E27FC236}">
                  <a16:creationId xmlns:a16="http://schemas.microsoft.com/office/drawing/2014/main" id="{7442FB1E-7ED3-F7E8-38B3-DF144EFD4F2F}"/>
                </a:ext>
              </a:extLst>
            </p:cNvPr>
            <p:cNvSpPr txBox="1"/>
            <p:nvPr/>
          </p:nvSpPr>
          <p:spPr>
            <a:xfrm>
              <a:off x="3325580" y="2399280"/>
              <a:ext cx="1475336" cy="396071"/>
            </a:xfrm>
            <a:prstGeom prst="rect">
              <a:avLst/>
            </a:prstGeom>
          </p:spPr>
          <p:txBody>
            <a:bodyPr vert="horz" wrap="square" lIns="0" tIns="17145" rIns="0" bIns="0" rtlCol="0">
              <a:spAutoFit/>
            </a:bodyPr>
            <a:lstStyle/>
            <a:p>
              <a:pPr marL="12700" marR="0" lvl="0" indent="0" algn="ctr" defTabSz="914400" rtl="0" eaLnBrk="1" fontAlgn="auto" latinLnBrk="0" hangingPunct="1">
                <a:lnSpc>
                  <a:spcPct val="100000"/>
                </a:lnSpc>
                <a:spcBef>
                  <a:spcPts val="135"/>
                </a:spcBef>
                <a:spcAft>
                  <a:spcPts val="0"/>
                </a:spcAft>
                <a:buClrTx/>
                <a:buSzTx/>
                <a:buFontTx/>
                <a:buNone/>
                <a:tabLst/>
                <a:defRPr/>
              </a:pPr>
              <a:r>
                <a:rPr kumimoji="0" sz="1800" b="1" i="0" u="none" strike="noStrike" kern="1200" cap="none" spc="0" normalizeH="0" baseline="0" noProof="0" dirty="0">
                  <a:ln>
                    <a:noFill/>
                  </a:ln>
                  <a:solidFill>
                    <a:srgbClr val="231F20"/>
                  </a:solidFill>
                  <a:effectLst/>
                  <a:uLnTx/>
                  <a:uFillTx/>
                  <a:latin typeface="Aptos" panose="02110004020202020204"/>
                  <a:ea typeface="+mn-ea"/>
                  <a:cs typeface="Trebuchet MS"/>
                </a:rPr>
                <a:t>Old</a:t>
              </a:r>
              <a:r>
                <a:rPr kumimoji="0" sz="1800" b="1" i="0" u="none" strike="noStrike" kern="1200" cap="none" spc="-120" normalizeH="0" baseline="0" noProof="0" dirty="0">
                  <a:ln>
                    <a:noFill/>
                  </a:ln>
                  <a:solidFill>
                    <a:srgbClr val="231F20"/>
                  </a:solidFill>
                  <a:effectLst/>
                  <a:uLnTx/>
                  <a:uFillTx/>
                  <a:latin typeface="Aptos" panose="02110004020202020204"/>
                  <a:ea typeface="+mn-ea"/>
                  <a:cs typeface="Trebuchet MS"/>
                </a:rPr>
                <a:t> </a:t>
              </a:r>
              <a:r>
                <a:rPr kumimoji="0" sz="1800" b="1" i="0" u="none" strike="noStrike" kern="1200" cap="none" spc="-25" normalizeH="0" baseline="0" noProof="0" dirty="0">
                  <a:ln>
                    <a:noFill/>
                  </a:ln>
                  <a:solidFill>
                    <a:srgbClr val="231F20"/>
                  </a:solidFill>
                  <a:effectLst/>
                  <a:uLnTx/>
                  <a:uFillTx/>
                  <a:latin typeface="Aptos" panose="02110004020202020204"/>
                  <a:ea typeface="+mn-ea"/>
                  <a:cs typeface="Trebuchet MS"/>
                </a:rPr>
                <a:t>Size</a:t>
              </a:r>
              <a:endParaRPr kumimoji="0" sz="1800" b="1" i="0" u="none" strike="noStrike" kern="1200" cap="none" spc="0" normalizeH="0" baseline="0" noProof="0" dirty="0">
                <a:ln>
                  <a:noFill/>
                </a:ln>
                <a:solidFill>
                  <a:prstClr val="black"/>
                </a:solidFill>
                <a:effectLst/>
                <a:uLnTx/>
                <a:uFillTx/>
                <a:latin typeface="Aptos" panose="02110004020202020204"/>
                <a:ea typeface="+mn-ea"/>
                <a:cs typeface="Trebuchet MS"/>
              </a:endParaRPr>
            </a:p>
          </p:txBody>
        </p:sp>
      </p:grpSp>
    </p:spTree>
    <p:extLst>
      <p:ext uri="{BB962C8B-B14F-4D97-AF65-F5344CB8AC3E}">
        <p14:creationId xmlns:p14="http://schemas.microsoft.com/office/powerpoint/2010/main" val="5893912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71910-9559-ADB3-72E7-6E6879AA80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69BFA0-BB1C-17AD-C0EC-5A41FF1CF6D2}"/>
              </a:ext>
            </a:extLst>
          </p:cNvPr>
          <p:cNvSpPr>
            <a:spLocks noGrp="1"/>
          </p:cNvSpPr>
          <p:nvPr>
            <p:ph type="title"/>
          </p:nvPr>
        </p:nvSpPr>
        <p:spPr>
          <a:xfrm>
            <a:off x="4418096" y="2373334"/>
            <a:ext cx="8200939" cy="2111332"/>
          </a:xfrm>
        </p:spPr>
        <p:txBody>
          <a:bodyPr>
            <a:normAutofit fontScale="90000"/>
          </a:bodyPr>
          <a:lstStyle/>
          <a:p>
            <a:pPr algn="ctr"/>
            <a:r>
              <a:rPr lang="en-US" dirty="0"/>
              <a:t>2026 AND 2027 </a:t>
            </a:r>
            <a:br>
              <a:rPr lang="en-US" dirty="0"/>
            </a:br>
            <a:r>
              <a:rPr lang="en-US" dirty="0"/>
              <a:t>NFHS FOOTBALL GAME OFFICIALS MANUAL</a:t>
            </a:r>
          </a:p>
        </p:txBody>
      </p:sp>
      <p:pic>
        <p:nvPicPr>
          <p:cNvPr id="5" name="Picture 4" descr="A group of football players running&#10;&#10;AI-generated content may be incorrect.">
            <a:extLst>
              <a:ext uri="{FF2B5EF4-FFF2-40B4-BE49-F238E27FC236}">
                <a16:creationId xmlns:a16="http://schemas.microsoft.com/office/drawing/2014/main" id="{D49707FC-1F3F-541E-8E13-1B75E5C0AB4C}"/>
              </a:ext>
            </a:extLst>
          </p:cNvPr>
          <p:cNvPicPr>
            <a:picLocks noChangeAspect="1"/>
          </p:cNvPicPr>
          <p:nvPr/>
        </p:nvPicPr>
        <p:blipFill>
          <a:blip r:embed="rId3"/>
          <a:stretch>
            <a:fillRect/>
          </a:stretch>
        </p:blipFill>
        <p:spPr>
          <a:xfrm>
            <a:off x="1" y="-1"/>
            <a:ext cx="4917126" cy="6234545"/>
          </a:xfrm>
          <a:prstGeom prst="rect">
            <a:avLst/>
          </a:prstGeom>
        </p:spPr>
      </p:pic>
    </p:spTree>
    <p:extLst>
      <p:ext uri="{BB962C8B-B14F-4D97-AF65-F5344CB8AC3E}">
        <p14:creationId xmlns:p14="http://schemas.microsoft.com/office/powerpoint/2010/main" val="33320939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8C650-A3E4-B0DA-F462-29FB7C0B8163}"/>
              </a:ext>
            </a:extLst>
          </p:cNvPr>
          <p:cNvSpPr>
            <a:spLocks noGrp="1"/>
          </p:cNvSpPr>
          <p:nvPr>
            <p:ph type="title"/>
          </p:nvPr>
        </p:nvSpPr>
        <p:spPr>
          <a:xfrm>
            <a:off x="700644" y="737568"/>
            <a:ext cx="8628707" cy="1325563"/>
          </a:xfrm>
        </p:spPr>
        <p:txBody>
          <a:bodyPr>
            <a:noAutofit/>
          </a:bodyPr>
          <a:lstStyle/>
          <a:p>
            <a:pPr algn="ctr"/>
            <a:r>
              <a:rPr lang="en-US" sz="3600" dirty="0"/>
              <a:t>2026 AND 2027</a:t>
            </a:r>
            <a:br>
              <a:rPr lang="en-US" sz="3600" dirty="0"/>
            </a:br>
            <a:r>
              <a:rPr lang="en-US" sz="3600" dirty="0"/>
              <a:t>NFHS FOOTBALL GAME OFFICIALS MANUAL </a:t>
            </a:r>
            <a:br>
              <a:rPr lang="en-US" sz="3600" dirty="0"/>
            </a:br>
            <a:r>
              <a:rPr lang="en-US" sz="3600" dirty="0"/>
              <a:t>POINTS OF EMPHASIS</a:t>
            </a:r>
          </a:p>
        </p:txBody>
      </p:sp>
      <p:sp>
        <p:nvSpPr>
          <p:cNvPr id="3" name="Content Placeholder 2">
            <a:extLst>
              <a:ext uri="{FF2B5EF4-FFF2-40B4-BE49-F238E27FC236}">
                <a16:creationId xmlns:a16="http://schemas.microsoft.com/office/drawing/2014/main" id="{2CB8EE3D-6D1A-80DC-4A83-A36490433228}"/>
              </a:ext>
            </a:extLst>
          </p:cNvPr>
          <p:cNvSpPr>
            <a:spLocks noGrp="1"/>
          </p:cNvSpPr>
          <p:nvPr>
            <p:ph idx="1"/>
          </p:nvPr>
        </p:nvSpPr>
        <p:spPr>
          <a:xfrm>
            <a:off x="921328" y="2704399"/>
            <a:ext cx="10515600" cy="2853253"/>
          </a:xfrm>
        </p:spPr>
        <p:txBody>
          <a:bodyPr>
            <a:normAutofit fontScale="92500" lnSpcReduction="20000"/>
          </a:bodyPr>
          <a:lstStyle/>
          <a:p>
            <a:pPr marL="0" marR="0" lvl="0" indent="0" algn="l" defTabSz="914400" rtl="0" eaLnBrk="1" fontAlgn="auto" latinLnBrk="0" hangingPunct="1">
              <a:lnSpc>
                <a:spcPct val="90000"/>
              </a:lnSpc>
              <a:spcBef>
                <a:spcPts val="1000"/>
              </a:spcBef>
              <a:spcAft>
                <a:spcPts val="0"/>
              </a:spcAft>
              <a:buClr>
                <a:srgbClr val="EA1F45"/>
              </a:buClr>
              <a:buSzTx/>
              <a:buFont typeface="Arial" panose="020B0604020202020204" pitchFamily="34" charset="0"/>
              <a:buNone/>
              <a:tabLst/>
              <a:defRPr/>
            </a:pPr>
            <a:r>
              <a:rPr kumimoji="0" lang="en-US" sz="40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1.	Penalty Communication	</a:t>
            </a:r>
          </a:p>
          <a:p>
            <a:pPr marL="0" marR="0" lvl="0" indent="0" algn="l" defTabSz="914400" rtl="0" eaLnBrk="1" fontAlgn="auto" latinLnBrk="0" hangingPunct="1">
              <a:lnSpc>
                <a:spcPct val="90000"/>
              </a:lnSpc>
              <a:spcBef>
                <a:spcPts val="1000"/>
              </a:spcBef>
              <a:spcAft>
                <a:spcPts val="0"/>
              </a:spcAft>
              <a:buClr>
                <a:srgbClr val="EA1F45"/>
              </a:buClr>
              <a:buSzTx/>
              <a:buFont typeface="Arial" panose="020B0604020202020204" pitchFamily="34" charset="0"/>
              <a:buNone/>
              <a:tabLst/>
              <a:defRPr/>
            </a:pPr>
            <a:endParaRPr kumimoji="0" lang="en-US" sz="16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
                <a:srgbClr val="EA1F45"/>
              </a:buClr>
              <a:buSzTx/>
              <a:buFont typeface="Arial" panose="020B0604020202020204" pitchFamily="34" charset="0"/>
              <a:buNone/>
              <a:tabLst/>
              <a:defRPr/>
            </a:pPr>
            <a:r>
              <a:rPr kumimoji="0" lang="en-US" sz="40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2.	Forward Progress</a:t>
            </a:r>
          </a:p>
          <a:p>
            <a:pPr marL="0" marR="0" lvl="0" indent="0" algn="l" defTabSz="914400" rtl="0" eaLnBrk="1" fontAlgn="auto" latinLnBrk="0" hangingPunct="1">
              <a:lnSpc>
                <a:spcPct val="90000"/>
              </a:lnSpc>
              <a:spcBef>
                <a:spcPts val="1000"/>
              </a:spcBef>
              <a:spcAft>
                <a:spcPts val="0"/>
              </a:spcAft>
              <a:buClr>
                <a:srgbClr val="EA1F45"/>
              </a:buClr>
              <a:buSzTx/>
              <a:buFont typeface="Arial" panose="020B0604020202020204" pitchFamily="34" charset="0"/>
              <a:buNone/>
              <a:tabLst/>
              <a:defRPr/>
            </a:pPr>
            <a:endParaRPr kumimoji="0" lang="en-US" sz="16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
                <a:srgbClr val="EA1F45"/>
              </a:buClr>
              <a:buSzTx/>
              <a:buFont typeface="Arial" panose="020B0604020202020204" pitchFamily="34" charset="0"/>
              <a:buNone/>
              <a:tabLst/>
              <a:defRPr/>
            </a:pPr>
            <a:r>
              <a:rPr kumimoji="0" lang="en-US" sz="40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3.	Free-Kick Coverage</a:t>
            </a:r>
          </a:p>
          <a:p>
            <a:pPr marL="0" marR="0" lvl="0" indent="0" algn="l" defTabSz="914400" rtl="0" eaLnBrk="1" fontAlgn="auto" latinLnBrk="0" hangingPunct="1">
              <a:lnSpc>
                <a:spcPct val="90000"/>
              </a:lnSpc>
              <a:spcBef>
                <a:spcPts val="1000"/>
              </a:spcBef>
              <a:spcAft>
                <a:spcPts val="0"/>
              </a:spcAft>
              <a:buClr>
                <a:srgbClr val="EA1F45"/>
              </a:buClr>
              <a:buSzTx/>
              <a:buFont typeface="Arial" panose="020B0604020202020204" pitchFamily="34" charset="0"/>
              <a:buNone/>
              <a:tabLst/>
              <a:defRPr/>
            </a:pPr>
            <a:r>
              <a:rPr kumimoji="0" lang="en-US" sz="40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	</a:t>
            </a:r>
          </a:p>
          <a:p>
            <a:endParaRPr lang="en-US" dirty="0"/>
          </a:p>
        </p:txBody>
      </p:sp>
    </p:spTree>
    <p:extLst>
      <p:ext uri="{BB962C8B-B14F-4D97-AF65-F5344CB8AC3E}">
        <p14:creationId xmlns:p14="http://schemas.microsoft.com/office/powerpoint/2010/main" val="36847698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5E145-B9CD-4342-A82E-FEC53A18BBF8}"/>
              </a:ext>
            </a:extLst>
          </p:cNvPr>
          <p:cNvSpPr>
            <a:spLocks noGrp="1"/>
          </p:cNvSpPr>
          <p:nvPr>
            <p:ph type="title"/>
          </p:nvPr>
        </p:nvSpPr>
        <p:spPr>
          <a:xfrm>
            <a:off x="838200" y="365125"/>
            <a:ext cx="8491151" cy="1325563"/>
          </a:xfrm>
        </p:spPr>
        <p:txBody>
          <a:bodyPr/>
          <a:lstStyle/>
          <a:p>
            <a:r>
              <a:rPr lang="en-US" dirty="0"/>
              <a:t>NFHS Rules Review Committee</a:t>
            </a:r>
          </a:p>
        </p:txBody>
      </p:sp>
      <p:sp>
        <p:nvSpPr>
          <p:cNvPr id="22531" name="Content Placeholder 2">
            <a:extLst>
              <a:ext uri="{FF2B5EF4-FFF2-40B4-BE49-F238E27FC236}">
                <a16:creationId xmlns:a16="http://schemas.microsoft.com/office/drawing/2014/main" id="{84B64DE9-E29E-4B13-9615-425E4B0278E0}"/>
              </a:ext>
            </a:extLst>
          </p:cNvPr>
          <p:cNvSpPr>
            <a:spLocks noGrp="1" noChangeArrowheads="1"/>
          </p:cNvSpPr>
          <p:nvPr>
            <p:ph idx="1"/>
          </p:nvPr>
        </p:nvSpPr>
        <p:spPr>
          <a:xfrm>
            <a:off x="838200" y="1825625"/>
            <a:ext cx="10515600" cy="4351338"/>
          </a:xfrm>
        </p:spPr>
        <p:txBody>
          <a:bodyPr/>
          <a:lstStyle/>
          <a:p>
            <a:r>
              <a:rPr lang="en-US" altLang="en-US" dirty="0">
                <a:solidFill>
                  <a:schemeClr val="tx1"/>
                </a:solidFill>
              </a:rPr>
              <a:t>The NFHS Rules Review Committee is chaired by the chief operating officer and composed of all rules editors. After each committee concludes its deliberations and has adopted its recommended changes for the subsequent year, such revisions will be evaluated </a:t>
            </a:r>
            <a:br>
              <a:rPr lang="en-US" altLang="en-US" dirty="0">
                <a:solidFill>
                  <a:schemeClr val="tx1"/>
                </a:solidFill>
              </a:rPr>
            </a:br>
            <a:r>
              <a:rPr lang="en-US" altLang="en-US" dirty="0">
                <a:solidFill>
                  <a:schemeClr val="tx1"/>
                </a:solidFill>
              </a:rPr>
              <a:t>by the Rules Review Committee.</a:t>
            </a:r>
          </a:p>
        </p:txBody>
      </p:sp>
      <p:sp>
        <p:nvSpPr>
          <p:cNvPr id="12" name="TextBox 11">
            <a:extLst>
              <a:ext uri="{FF2B5EF4-FFF2-40B4-BE49-F238E27FC236}">
                <a16:creationId xmlns:a16="http://schemas.microsoft.com/office/drawing/2014/main" id="{9141E32A-1EA8-C72D-23A4-110B4A424063}"/>
              </a:ext>
            </a:extLst>
          </p:cNvPr>
          <p:cNvSpPr txBox="1">
            <a:spLocks noChangeArrowheads="1"/>
          </p:cNvSpPr>
          <p:nvPr/>
        </p:nvSpPr>
        <p:spPr bwMode="auto">
          <a:xfrm>
            <a:off x="1180654" y="5392356"/>
            <a:ext cx="101306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Davis Whitfield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Chief Operating Officer</a:t>
            </a:r>
          </a:p>
        </p:txBody>
      </p:sp>
      <p:sp>
        <p:nvSpPr>
          <p:cNvPr id="13" name="TextBox 31">
            <a:extLst>
              <a:ext uri="{FF2B5EF4-FFF2-40B4-BE49-F238E27FC236}">
                <a16:creationId xmlns:a16="http://schemas.microsoft.com/office/drawing/2014/main" id="{9ED5F7F7-DF3C-103A-6876-377C8E4C45C7}"/>
              </a:ext>
            </a:extLst>
          </p:cNvPr>
          <p:cNvSpPr txBox="1">
            <a:spLocks noChangeArrowheads="1"/>
          </p:cNvSpPr>
          <p:nvPr/>
        </p:nvSpPr>
        <p:spPr bwMode="auto">
          <a:xfrm>
            <a:off x="4522169" y="5392356"/>
            <a:ext cx="102403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Bob Colgate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Flag Football, Football and Sports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Medicine</a:t>
            </a:r>
          </a:p>
        </p:txBody>
      </p:sp>
      <p:sp>
        <p:nvSpPr>
          <p:cNvPr id="14" name="TextBox 32">
            <a:extLst>
              <a:ext uri="{FF2B5EF4-FFF2-40B4-BE49-F238E27FC236}">
                <a16:creationId xmlns:a16="http://schemas.microsoft.com/office/drawing/2014/main" id="{3E7908DC-7361-8E1A-662B-4EE5ABF7F824}"/>
              </a:ext>
            </a:extLst>
          </p:cNvPr>
          <p:cNvSpPr txBox="1">
            <a:spLocks noChangeArrowheads="1"/>
          </p:cNvSpPr>
          <p:nvPr/>
        </p:nvSpPr>
        <p:spPr bwMode="auto">
          <a:xfrm>
            <a:off x="5663233" y="5390832"/>
            <a:ext cx="99478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Elliot Hopkins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Baseball and Wrestling</a:t>
            </a:r>
          </a:p>
        </p:txBody>
      </p:sp>
      <p:sp>
        <p:nvSpPr>
          <p:cNvPr id="15" name="TextBox 33">
            <a:extLst>
              <a:ext uri="{FF2B5EF4-FFF2-40B4-BE49-F238E27FC236}">
                <a16:creationId xmlns:a16="http://schemas.microsoft.com/office/drawing/2014/main" id="{EB4E389C-9F08-EB7D-58FA-18F7472BFC8B}"/>
              </a:ext>
            </a:extLst>
          </p:cNvPr>
          <p:cNvSpPr txBox="1">
            <a:spLocks noChangeArrowheads="1"/>
          </p:cNvSpPr>
          <p:nvPr/>
        </p:nvSpPr>
        <p:spPr bwMode="auto">
          <a:xfrm>
            <a:off x="2199988" y="5390832"/>
            <a:ext cx="112546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Lindsey Atkinson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Boys &amp; Girls Lacrosse and Volleyball</a:t>
            </a:r>
          </a:p>
        </p:txBody>
      </p:sp>
      <p:sp>
        <p:nvSpPr>
          <p:cNvPr id="16" name="TextBox 34">
            <a:extLst>
              <a:ext uri="{FF2B5EF4-FFF2-40B4-BE49-F238E27FC236}">
                <a16:creationId xmlns:a16="http://schemas.microsoft.com/office/drawing/2014/main" id="{1977471D-D561-6F75-EF53-AF5030004DCF}"/>
              </a:ext>
            </a:extLst>
          </p:cNvPr>
          <p:cNvSpPr txBox="1">
            <a:spLocks noChangeArrowheads="1"/>
          </p:cNvSpPr>
          <p:nvPr/>
        </p:nvSpPr>
        <p:spPr bwMode="auto">
          <a:xfrm>
            <a:off x="3266881" y="5381691"/>
            <a:ext cx="125528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Julie Cochran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Cross Country, Soccer and Track &amp; Field</a:t>
            </a:r>
          </a:p>
        </p:txBody>
      </p:sp>
      <p:sp>
        <p:nvSpPr>
          <p:cNvPr id="17" name="TextBox 35">
            <a:extLst>
              <a:ext uri="{FF2B5EF4-FFF2-40B4-BE49-F238E27FC236}">
                <a16:creationId xmlns:a16="http://schemas.microsoft.com/office/drawing/2014/main" id="{59FB4A69-8602-5C2C-DB57-59DCAE9975BD}"/>
              </a:ext>
            </a:extLst>
          </p:cNvPr>
          <p:cNvSpPr txBox="1">
            <a:spLocks noChangeArrowheads="1"/>
          </p:cNvSpPr>
          <p:nvPr/>
        </p:nvSpPr>
        <p:spPr bwMode="auto">
          <a:xfrm>
            <a:off x="7877974" y="5392355"/>
            <a:ext cx="10069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Dan Schuster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Ice Hockey</a:t>
            </a:r>
          </a:p>
        </p:txBody>
      </p:sp>
      <p:sp>
        <p:nvSpPr>
          <p:cNvPr id="18" name="TextBox 36">
            <a:extLst>
              <a:ext uri="{FF2B5EF4-FFF2-40B4-BE49-F238E27FC236}">
                <a16:creationId xmlns:a16="http://schemas.microsoft.com/office/drawing/2014/main" id="{0677387E-39D2-286B-CF4A-56BE0B6D91A6}"/>
              </a:ext>
            </a:extLst>
          </p:cNvPr>
          <p:cNvSpPr txBox="1">
            <a:spLocks noChangeArrowheads="1"/>
          </p:cNvSpPr>
          <p:nvPr/>
        </p:nvSpPr>
        <p:spPr bwMode="auto">
          <a:xfrm>
            <a:off x="10186567" y="5392355"/>
            <a:ext cx="10207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Chris Paulson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Spirit</a:t>
            </a:r>
          </a:p>
        </p:txBody>
      </p:sp>
      <p:sp>
        <p:nvSpPr>
          <p:cNvPr id="19" name="TextBox 36">
            <a:extLst>
              <a:ext uri="{FF2B5EF4-FFF2-40B4-BE49-F238E27FC236}">
                <a16:creationId xmlns:a16="http://schemas.microsoft.com/office/drawing/2014/main" id="{87F85622-FF10-6BA2-48C7-DF9A26137B55}"/>
              </a:ext>
            </a:extLst>
          </p:cNvPr>
          <p:cNvSpPr txBox="1">
            <a:spLocks noChangeArrowheads="1"/>
          </p:cNvSpPr>
          <p:nvPr/>
        </p:nvSpPr>
        <p:spPr bwMode="auto">
          <a:xfrm>
            <a:off x="8983391" y="5372551"/>
            <a:ext cx="111208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Sandy Searcy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Softball, Swimming &amp; Diving and Water Polo</a:t>
            </a:r>
          </a:p>
        </p:txBody>
      </p:sp>
      <p:pic>
        <p:nvPicPr>
          <p:cNvPr id="20" name="Picture 19">
            <a:extLst>
              <a:ext uri="{FF2B5EF4-FFF2-40B4-BE49-F238E27FC236}">
                <a16:creationId xmlns:a16="http://schemas.microsoft.com/office/drawing/2014/main" id="{47C0FF25-DBFC-C7A4-8F8F-ED168BEF5A98}"/>
              </a:ext>
            </a:extLst>
          </p:cNvPr>
          <p:cNvPicPr preferRelativeResize="0">
            <a:picLocks/>
          </p:cNvPicPr>
          <p:nvPr/>
        </p:nvPicPr>
        <p:blipFill rotWithShape="1">
          <a:blip r:embed="rId3"/>
          <a:srcRect l="18674" t="8685" r="18758" b="32554"/>
          <a:stretch/>
        </p:blipFill>
        <p:spPr>
          <a:xfrm>
            <a:off x="2282393" y="4131222"/>
            <a:ext cx="1009106" cy="1184603"/>
          </a:xfrm>
          <a:prstGeom prst="rect">
            <a:avLst/>
          </a:prstGeom>
          <a:ln w="6350">
            <a:solidFill>
              <a:schemeClr val="tx1"/>
            </a:solidFill>
          </a:ln>
        </p:spPr>
      </p:pic>
      <p:pic>
        <p:nvPicPr>
          <p:cNvPr id="21" name="Picture 20">
            <a:extLst>
              <a:ext uri="{FF2B5EF4-FFF2-40B4-BE49-F238E27FC236}">
                <a16:creationId xmlns:a16="http://schemas.microsoft.com/office/drawing/2014/main" id="{06F5762F-A20D-8CD6-547F-3C80DDC454E9}"/>
              </a:ext>
            </a:extLst>
          </p:cNvPr>
          <p:cNvPicPr>
            <a:picLocks noChangeAspect="1"/>
          </p:cNvPicPr>
          <p:nvPr/>
        </p:nvPicPr>
        <p:blipFill rotWithShape="1">
          <a:blip r:embed="rId4"/>
          <a:srcRect l="19901" t="11034" r="20603" b="33192"/>
          <a:stretch/>
        </p:blipFill>
        <p:spPr>
          <a:xfrm>
            <a:off x="3401871" y="4129809"/>
            <a:ext cx="1011451" cy="1185212"/>
          </a:xfrm>
          <a:prstGeom prst="rect">
            <a:avLst/>
          </a:prstGeom>
          <a:ln w="6350">
            <a:solidFill>
              <a:schemeClr val="tx1"/>
            </a:solidFill>
          </a:ln>
        </p:spPr>
      </p:pic>
      <p:pic>
        <p:nvPicPr>
          <p:cNvPr id="22" name="Picture 21">
            <a:extLst>
              <a:ext uri="{FF2B5EF4-FFF2-40B4-BE49-F238E27FC236}">
                <a16:creationId xmlns:a16="http://schemas.microsoft.com/office/drawing/2014/main" id="{C4BC4EBB-CE05-C4D7-781C-0C641BC70A32}"/>
              </a:ext>
            </a:extLst>
          </p:cNvPr>
          <p:cNvPicPr>
            <a:picLocks noChangeAspect="1"/>
          </p:cNvPicPr>
          <p:nvPr/>
        </p:nvPicPr>
        <p:blipFill rotWithShape="1">
          <a:blip r:embed="rId5"/>
          <a:srcRect l="19270" t="7126" r="18062" b="34290"/>
          <a:stretch/>
        </p:blipFill>
        <p:spPr>
          <a:xfrm>
            <a:off x="4522169" y="4131221"/>
            <a:ext cx="1013068" cy="1183800"/>
          </a:xfrm>
          <a:prstGeom prst="rect">
            <a:avLst/>
          </a:prstGeom>
          <a:ln w="6350">
            <a:solidFill>
              <a:schemeClr val="tx1"/>
            </a:solidFill>
          </a:ln>
        </p:spPr>
      </p:pic>
      <p:pic>
        <p:nvPicPr>
          <p:cNvPr id="23" name="Picture 22">
            <a:extLst>
              <a:ext uri="{FF2B5EF4-FFF2-40B4-BE49-F238E27FC236}">
                <a16:creationId xmlns:a16="http://schemas.microsoft.com/office/drawing/2014/main" id="{77F38DCE-1126-8051-7C33-B85F512B3709}"/>
              </a:ext>
            </a:extLst>
          </p:cNvPr>
          <p:cNvPicPr>
            <a:picLocks noChangeAspect="1"/>
          </p:cNvPicPr>
          <p:nvPr/>
        </p:nvPicPr>
        <p:blipFill rotWithShape="1">
          <a:blip r:embed="rId6"/>
          <a:srcRect l="15069" t="9376" r="20592" b="30382"/>
          <a:stretch/>
        </p:blipFill>
        <p:spPr>
          <a:xfrm>
            <a:off x="5641821" y="4122496"/>
            <a:ext cx="1011451" cy="1183800"/>
          </a:xfrm>
          <a:prstGeom prst="rect">
            <a:avLst/>
          </a:prstGeom>
          <a:ln w="6350">
            <a:solidFill>
              <a:schemeClr val="tx1"/>
            </a:solidFill>
          </a:ln>
        </p:spPr>
      </p:pic>
      <p:pic>
        <p:nvPicPr>
          <p:cNvPr id="24" name="Picture 23">
            <a:extLst>
              <a:ext uri="{FF2B5EF4-FFF2-40B4-BE49-F238E27FC236}">
                <a16:creationId xmlns:a16="http://schemas.microsoft.com/office/drawing/2014/main" id="{DBBAD543-06EC-C098-B077-CDE72E1BDCF7}"/>
              </a:ext>
            </a:extLst>
          </p:cNvPr>
          <p:cNvPicPr>
            <a:picLocks noChangeAspect="1"/>
          </p:cNvPicPr>
          <p:nvPr/>
        </p:nvPicPr>
        <p:blipFill rotWithShape="1">
          <a:blip r:embed="rId7"/>
          <a:srcRect l="23646" t="7585" r="20432" b="39991"/>
          <a:stretch/>
        </p:blipFill>
        <p:spPr>
          <a:xfrm>
            <a:off x="7879579" y="4121083"/>
            <a:ext cx="1011451" cy="1185213"/>
          </a:xfrm>
          <a:prstGeom prst="rect">
            <a:avLst/>
          </a:prstGeom>
        </p:spPr>
      </p:pic>
      <p:pic>
        <p:nvPicPr>
          <p:cNvPr id="25" name="Picture 24">
            <a:extLst>
              <a:ext uri="{FF2B5EF4-FFF2-40B4-BE49-F238E27FC236}">
                <a16:creationId xmlns:a16="http://schemas.microsoft.com/office/drawing/2014/main" id="{519A23F4-16DE-87F9-2D1E-CECDADEF42D4}"/>
              </a:ext>
            </a:extLst>
          </p:cNvPr>
          <p:cNvPicPr>
            <a:picLocks noChangeAspect="1"/>
          </p:cNvPicPr>
          <p:nvPr/>
        </p:nvPicPr>
        <p:blipFill rotWithShape="1">
          <a:blip r:embed="rId8"/>
          <a:srcRect l="21031" t="8525" r="18381" b="34676"/>
          <a:stretch/>
        </p:blipFill>
        <p:spPr>
          <a:xfrm>
            <a:off x="9033073" y="4129809"/>
            <a:ext cx="1011451" cy="1185212"/>
          </a:xfrm>
          <a:prstGeom prst="rect">
            <a:avLst/>
          </a:prstGeom>
          <a:ln w="6350">
            <a:solidFill>
              <a:schemeClr val="tx1"/>
            </a:solidFill>
          </a:ln>
        </p:spPr>
      </p:pic>
      <p:pic>
        <p:nvPicPr>
          <p:cNvPr id="27" name="Picture 26">
            <a:extLst>
              <a:ext uri="{FF2B5EF4-FFF2-40B4-BE49-F238E27FC236}">
                <a16:creationId xmlns:a16="http://schemas.microsoft.com/office/drawing/2014/main" id="{7435D445-BD7C-DC27-20D9-0D517D5FDB81}"/>
              </a:ext>
            </a:extLst>
          </p:cNvPr>
          <p:cNvPicPr>
            <a:picLocks/>
          </p:cNvPicPr>
          <p:nvPr/>
        </p:nvPicPr>
        <p:blipFill rotWithShape="1">
          <a:blip r:embed="rId9"/>
          <a:srcRect l="23095" t="9673" r="21212" b="38058"/>
          <a:stretch/>
        </p:blipFill>
        <p:spPr>
          <a:xfrm>
            <a:off x="1180654" y="4131222"/>
            <a:ext cx="1009106" cy="1183799"/>
          </a:xfrm>
          <a:prstGeom prst="rect">
            <a:avLst/>
          </a:prstGeom>
          <a:ln w="6350">
            <a:solidFill>
              <a:schemeClr val="tx1"/>
            </a:solidFill>
          </a:ln>
        </p:spPr>
      </p:pic>
      <p:sp>
        <p:nvSpPr>
          <p:cNvPr id="28" name="TextBox 36">
            <a:extLst>
              <a:ext uri="{FF2B5EF4-FFF2-40B4-BE49-F238E27FC236}">
                <a16:creationId xmlns:a16="http://schemas.microsoft.com/office/drawing/2014/main" id="{AE7F0B6B-722C-6E7E-1DBB-3BD2B983A4B9}"/>
              </a:ext>
            </a:extLst>
          </p:cNvPr>
          <p:cNvSpPr txBox="1">
            <a:spLocks noChangeArrowheads="1"/>
          </p:cNvSpPr>
          <p:nvPr/>
        </p:nvSpPr>
        <p:spPr bwMode="auto">
          <a:xfrm>
            <a:off x="6706628" y="5392356"/>
            <a:ext cx="111167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Monica Maxwell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Basketball, Field Hockey and Girls Gymnastics</a:t>
            </a:r>
          </a:p>
        </p:txBody>
      </p:sp>
      <p:pic>
        <p:nvPicPr>
          <p:cNvPr id="29" name="Picture 28">
            <a:extLst>
              <a:ext uri="{FF2B5EF4-FFF2-40B4-BE49-F238E27FC236}">
                <a16:creationId xmlns:a16="http://schemas.microsoft.com/office/drawing/2014/main" id="{7F243422-8535-CD99-DA19-9047C102C823}"/>
              </a:ext>
            </a:extLst>
          </p:cNvPr>
          <p:cNvPicPr>
            <a:picLocks noChangeAspect="1"/>
          </p:cNvPicPr>
          <p:nvPr/>
        </p:nvPicPr>
        <p:blipFill rotWithShape="1">
          <a:blip r:embed="rId10"/>
          <a:srcRect l="18980" t="10686" r="20632" b="32703"/>
          <a:stretch/>
        </p:blipFill>
        <p:spPr>
          <a:xfrm>
            <a:off x="6759897" y="4121084"/>
            <a:ext cx="1011451" cy="1185212"/>
          </a:xfrm>
          <a:prstGeom prst="rect">
            <a:avLst/>
          </a:prstGeom>
          <a:ln w="6350">
            <a:solidFill>
              <a:schemeClr val="tx1"/>
            </a:solidFill>
          </a:ln>
        </p:spPr>
      </p:pic>
      <p:sp>
        <p:nvSpPr>
          <p:cNvPr id="3" name="Rectangle 2">
            <a:extLst>
              <a:ext uri="{FF2B5EF4-FFF2-40B4-BE49-F238E27FC236}">
                <a16:creationId xmlns:a16="http://schemas.microsoft.com/office/drawing/2014/main" id="{2501ED8E-6029-D20E-6853-17519B133E3A}"/>
              </a:ext>
            </a:extLst>
          </p:cNvPr>
          <p:cNvSpPr/>
          <p:nvPr/>
        </p:nvSpPr>
        <p:spPr>
          <a:xfrm>
            <a:off x="10199940" y="4121083"/>
            <a:ext cx="1014984" cy="1193938"/>
          </a:xfrm>
          <a:prstGeom prst="rect">
            <a:avLst/>
          </a:prstGeom>
          <a:blipFill dpi="0" rotWithShape="1">
            <a:blip r:embed="rId11">
              <a:extLst>
                <a:ext uri="{28A0092B-C50C-407E-A947-70E740481C1C}">
                  <a14:useLocalDpi xmlns:a14="http://schemas.microsoft.com/office/drawing/2010/main" val="0"/>
                </a:ext>
              </a:extLst>
            </a:blip>
            <a:srcRect/>
            <a:stretch>
              <a:fillRect l="-41783" t="-19093" r="-38229" b="-72193"/>
            </a:stretch>
          </a:blip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142331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77BA71-1CEA-D20D-4C04-3FE9869F95A4}"/>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A99413FF-0A05-BD40-99AA-539EABC0A83E}"/>
              </a:ext>
            </a:extLst>
          </p:cNvPr>
          <p:cNvSpPr>
            <a:spLocks noGrp="1"/>
          </p:cNvSpPr>
          <p:nvPr>
            <p:ph type="title"/>
          </p:nvPr>
        </p:nvSpPr>
        <p:spPr>
          <a:xfrm>
            <a:off x="838200" y="365125"/>
            <a:ext cx="8491538" cy="1325563"/>
          </a:xfrm>
        </p:spPr>
        <p:txBody>
          <a:bodyPr/>
          <a:lstStyle/>
          <a:p>
            <a:r>
              <a:rPr lang="en-US" dirty="0"/>
              <a:t>NEW POSITION NAME</a:t>
            </a:r>
          </a:p>
        </p:txBody>
      </p:sp>
      <p:sp>
        <p:nvSpPr>
          <p:cNvPr id="3" name="Content Placeholder 2">
            <a:extLst>
              <a:ext uri="{FF2B5EF4-FFF2-40B4-BE49-F238E27FC236}">
                <a16:creationId xmlns:a16="http://schemas.microsoft.com/office/drawing/2014/main" id="{BC85453F-F9D6-7DBD-CFFD-39A8FAC6BFF7}"/>
              </a:ext>
            </a:extLst>
          </p:cNvPr>
          <p:cNvSpPr>
            <a:spLocks noGrp="1"/>
          </p:cNvSpPr>
          <p:nvPr>
            <p:ph idx="1"/>
          </p:nvPr>
        </p:nvSpPr>
        <p:spPr>
          <a:xfrm>
            <a:off x="838200" y="1825625"/>
            <a:ext cx="3995057" cy="2855232"/>
          </a:xfrm>
        </p:spPr>
        <p:txBody>
          <a:bodyPr/>
          <a:lstStyle/>
          <a:p>
            <a:r>
              <a:rPr lang="en-US" dirty="0">
                <a:solidFill>
                  <a:schemeClr val="tx1"/>
                </a:solidFill>
              </a:rPr>
              <a:t>The </a:t>
            </a:r>
            <a:r>
              <a:rPr lang="en-US" i="1" dirty="0">
                <a:solidFill>
                  <a:schemeClr val="tx1"/>
                </a:solidFill>
              </a:rPr>
              <a:t>Head Linesman </a:t>
            </a:r>
            <a:r>
              <a:rPr lang="en-US" dirty="0">
                <a:solidFill>
                  <a:schemeClr val="tx1"/>
                </a:solidFill>
              </a:rPr>
              <a:t>position is now referred to as </a:t>
            </a:r>
            <a:r>
              <a:rPr lang="en-US" i="1" dirty="0">
                <a:solidFill>
                  <a:schemeClr val="tx1"/>
                </a:solidFill>
              </a:rPr>
              <a:t>Head Line Judge</a:t>
            </a:r>
            <a:r>
              <a:rPr lang="en-US" dirty="0">
                <a:solidFill>
                  <a:schemeClr val="tx1"/>
                </a:solidFill>
              </a:rPr>
              <a:t>.</a:t>
            </a:r>
          </a:p>
        </p:txBody>
      </p:sp>
      <p:pic>
        <p:nvPicPr>
          <p:cNvPr id="4" name="Picture 3">
            <a:extLst>
              <a:ext uri="{FF2B5EF4-FFF2-40B4-BE49-F238E27FC236}">
                <a16:creationId xmlns:a16="http://schemas.microsoft.com/office/drawing/2014/main" id="{5108B9C9-F82E-DB28-4998-8812CDE1EB26}"/>
              </a:ext>
            </a:extLst>
          </p:cNvPr>
          <p:cNvPicPr>
            <a:picLocks noChangeAspect="1"/>
          </p:cNvPicPr>
          <p:nvPr/>
        </p:nvPicPr>
        <p:blipFill>
          <a:blip r:embed="rId3"/>
          <a:stretch>
            <a:fillRect/>
          </a:stretch>
        </p:blipFill>
        <p:spPr>
          <a:xfrm>
            <a:off x="5223256" y="1803853"/>
            <a:ext cx="5916458" cy="4314354"/>
          </a:xfrm>
          <a:prstGeom prst="rect">
            <a:avLst/>
          </a:prstGeom>
        </p:spPr>
      </p:pic>
    </p:spTree>
    <p:extLst>
      <p:ext uri="{BB962C8B-B14F-4D97-AF65-F5344CB8AC3E}">
        <p14:creationId xmlns:p14="http://schemas.microsoft.com/office/powerpoint/2010/main" val="19750519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B538A-6300-993B-1FB9-94E850C0E6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7AF17A-7E13-6FE9-C179-10B8A6A71F61}"/>
              </a:ext>
            </a:extLst>
          </p:cNvPr>
          <p:cNvSpPr>
            <a:spLocks noGrp="1"/>
          </p:cNvSpPr>
          <p:nvPr>
            <p:ph type="title"/>
          </p:nvPr>
        </p:nvSpPr>
        <p:spPr/>
        <p:txBody>
          <a:bodyPr/>
          <a:lstStyle/>
          <a:p>
            <a:r>
              <a:rPr lang="en-US" dirty="0"/>
              <a:t>REFEREE &amp; UMPIRE KEYS</a:t>
            </a:r>
          </a:p>
        </p:txBody>
      </p:sp>
      <p:sp>
        <p:nvSpPr>
          <p:cNvPr id="3" name="TextBox 2">
            <a:extLst>
              <a:ext uri="{FF2B5EF4-FFF2-40B4-BE49-F238E27FC236}">
                <a16:creationId xmlns:a16="http://schemas.microsoft.com/office/drawing/2014/main" id="{22ADA0F6-1A11-5FDD-6F0B-BC57E1B6A8F2}"/>
              </a:ext>
            </a:extLst>
          </p:cNvPr>
          <p:cNvSpPr txBox="1"/>
          <p:nvPr/>
        </p:nvSpPr>
        <p:spPr>
          <a:xfrm>
            <a:off x="3138980" y="4962769"/>
            <a:ext cx="563575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Aptos" panose="02110004020202020204"/>
                <a:ea typeface="+mn-ea"/>
                <a:cs typeface="+mn-cs"/>
              </a:rPr>
              <a:t>In all but the rarest cases, the Referee will key on the opposite side tackle. In all cases the Umpire will key on the center and both guards.</a:t>
            </a:r>
          </a:p>
        </p:txBody>
      </p:sp>
      <p:pic>
        <p:nvPicPr>
          <p:cNvPr id="7" name="Content Placeholder 6">
            <a:extLst>
              <a:ext uri="{FF2B5EF4-FFF2-40B4-BE49-F238E27FC236}">
                <a16:creationId xmlns:a16="http://schemas.microsoft.com/office/drawing/2014/main" id="{0536AB86-AE8A-2D52-2272-C0EA6892ED86}"/>
              </a:ext>
            </a:extLst>
          </p:cNvPr>
          <p:cNvPicPr>
            <a:picLocks noGrp="1" noChangeAspect="1"/>
          </p:cNvPicPr>
          <p:nvPr>
            <p:ph idx="1"/>
          </p:nvPr>
        </p:nvPicPr>
        <p:blipFill>
          <a:blip r:embed="rId3"/>
          <a:stretch>
            <a:fillRect/>
          </a:stretch>
        </p:blipFill>
        <p:spPr>
          <a:xfrm>
            <a:off x="3138979" y="1539525"/>
            <a:ext cx="5635752" cy="3297936"/>
          </a:xfrm>
          <a:prstGeom prst="rect">
            <a:avLst/>
          </a:prstGeom>
        </p:spPr>
      </p:pic>
    </p:spTree>
    <p:extLst>
      <p:ext uri="{BB962C8B-B14F-4D97-AF65-F5344CB8AC3E}">
        <p14:creationId xmlns:p14="http://schemas.microsoft.com/office/powerpoint/2010/main" val="26455300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9A5F9-72DA-019F-9560-2BE0C37A58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72C4B3-7A08-F5FE-A7D7-1A84D21625A5}"/>
              </a:ext>
            </a:extLst>
          </p:cNvPr>
          <p:cNvSpPr>
            <a:spLocks noGrp="1"/>
          </p:cNvSpPr>
          <p:nvPr>
            <p:ph type="title"/>
          </p:nvPr>
        </p:nvSpPr>
        <p:spPr>
          <a:xfrm>
            <a:off x="457200" y="365125"/>
            <a:ext cx="8872151" cy="1325563"/>
          </a:xfrm>
        </p:spPr>
        <p:txBody>
          <a:bodyPr/>
          <a:lstStyle/>
          <a:p>
            <a:r>
              <a:rPr lang="en-US" dirty="0"/>
              <a:t>CREW OF FIVE FREE KICK POSITIONS</a:t>
            </a:r>
          </a:p>
        </p:txBody>
      </p:sp>
      <p:sp>
        <p:nvSpPr>
          <p:cNvPr id="7" name="Content Placeholder 3">
            <a:extLst>
              <a:ext uri="{FF2B5EF4-FFF2-40B4-BE49-F238E27FC236}">
                <a16:creationId xmlns:a16="http://schemas.microsoft.com/office/drawing/2014/main" id="{BA7270FA-BFA8-C30C-DCF7-112DC0C07A2E}"/>
              </a:ext>
            </a:extLst>
          </p:cNvPr>
          <p:cNvSpPr>
            <a:spLocks noGrp="1"/>
          </p:cNvSpPr>
          <p:nvPr>
            <p:ph idx="1"/>
          </p:nvPr>
        </p:nvSpPr>
        <p:spPr>
          <a:xfrm>
            <a:off x="838200" y="1825625"/>
            <a:ext cx="6381750" cy="4351338"/>
          </a:xfrm>
        </p:spPr>
        <p:txBody>
          <a:bodyPr>
            <a:normAutofit fontScale="85000" lnSpcReduction="20000"/>
          </a:bodyPr>
          <a:lstStyle/>
          <a:p>
            <a:r>
              <a:rPr lang="en-US" b="1" dirty="0">
                <a:solidFill>
                  <a:schemeClr val="tx1"/>
                </a:solidFill>
              </a:rPr>
              <a:t>REFEREE: </a:t>
            </a:r>
            <a:r>
              <a:rPr lang="en-US" dirty="0">
                <a:solidFill>
                  <a:schemeClr val="tx1"/>
                </a:solidFill>
              </a:rPr>
              <a:t>Starting position is on the goal line between the hash marks and in the center of the field.</a:t>
            </a:r>
          </a:p>
          <a:p>
            <a:r>
              <a:rPr lang="en-US" b="1" dirty="0">
                <a:solidFill>
                  <a:schemeClr val="tx1"/>
                </a:solidFill>
              </a:rPr>
              <a:t>UMPIRE: </a:t>
            </a:r>
            <a:r>
              <a:rPr lang="en-US" dirty="0">
                <a:solidFill>
                  <a:schemeClr val="tx1"/>
                </a:solidFill>
              </a:rPr>
              <a:t>Starting position is outside the sideline on the side opposite the chains, on Team R’s free-kick line.</a:t>
            </a:r>
          </a:p>
          <a:p>
            <a:r>
              <a:rPr lang="en-US" b="1" dirty="0">
                <a:solidFill>
                  <a:schemeClr val="tx1"/>
                </a:solidFill>
              </a:rPr>
              <a:t>WING OFFICIALS: </a:t>
            </a:r>
            <a:r>
              <a:rPr lang="en-US" dirty="0">
                <a:solidFill>
                  <a:schemeClr val="tx1"/>
                </a:solidFill>
              </a:rPr>
              <a:t>Starting position is on Team R’s goal line extended but can be adjusted based on the deepest receiver. If starting position is adjusted, both line of scrimmage officials must be on the same yard line and deeper than the deepest receiver.</a:t>
            </a:r>
          </a:p>
          <a:p>
            <a:r>
              <a:rPr lang="en-US" b="1" dirty="0">
                <a:solidFill>
                  <a:schemeClr val="tx1"/>
                </a:solidFill>
              </a:rPr>
              <a:t>BACK JUDGE: </a:t>
            </a:r>
            <a:r>
              <a:rPr lang="en-US" dirty="0">
                <a:solidFill>
                  <a:schemeClr val="tx1"/>
                </a:solidFill>
              </a:rPr>
              <a:t>Starting position is outside the sideline on the side with the chains, on Team K’s free-kick line.</a:t>
            </a:r>
          </a:p>
        </p:txBody>
      </p:sp>
      <p:pic>
        <p:nvPicPr>
          <p:cNvPr id="4" name="Picture 3">
            <a:extLst>
              <a:ext uri="{FF2B5EF4-FFF2-40B4-BE49-F238E27FC236}">
                <a16:creationId xmlns:a16="http://schemas.microsoft.com/office/drawing/2014/main" id="{EE9316BD-8041-7AD0-985F-1008563FF206}"/>
              </a:ext>
            </a:extLst>
          </p:cNvPr>
          <p:cNvPicPr>
            <a:picLocks noChangeAspect="1"/>
          </p:cNvPicPr>
          <p:nvPr/>
        </p:nvPicPr>
        <p:blipFill>
          <a:blip r:embed="rId3"/>
          <a:stretch>
            <a:fillRect/>
          </a:stretch>
        </p:blipFill>
        <p:spPr>
          <a:xfrm>
            <a:off x="7481678" y="1567162"/>
            <a:ext cx="4180550" cy="4492825"/>
          </a:xfrm>
          <a:prstGeom prst="rect">
            <a:avLst/>
          </a:prstGeom>
        </p:spPr>
      </p:pic>
    </p:spTree>
    <p:extLst>
      <p:ext uri="{BB962C8B-B14F-4D97-AF65-F5344CB8AC3E}">
        <p14:creationId xmlns:p14="http://schemas.microsoft.com/office/powerpoint/2010/main" val="42595356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93459-B2D6-7784-8EF6-DC1B55D064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EE595E-89ED-FEB4-E535-18AB2DE42B0A}"/>
              </a:ext>
            </a:extLst>
          </p:cNvPr>
          <p:cNvSpPr>
            <a:spLocks noGrp="1"/>
          </p:cNvSpPr>
          <p:nvPr>
            <p:ph type="title"/>
          </p:nvPr>
        </p:nvSpPr>
        <p:spPr>
          <a:xfrm>
            <a:off x="163902" y="365125"/>
            <a:ext cx="9704717" cy="1325563"/>
          </a:xfrm>
        </p:spPr>
        <p:txBody>
          <a:bodyPr/>
          <a:lstStyle/>
          <a:p>
            <a:r>
              <a:rPr lang="en-US" dirty="0"/>
              <a:t>CREW OF FIVE SCORING KICK POSITIONS</a:t>
            </a:r>
          </a:p>
        </p:txBody>
      </p:sp>
      <p:sp>
        <p:nvSpPr>
          <p:cNvPr id="4" name="Content Placeholder 3">
            <a:extLst>
              <a:ext uri="{FF2B5EF4-FFF2-40B4-BE49-F238E27FC236}">
                <a16:creationId xmlns:a16="http://schemas.microsoft.com/office/drawing/2014/main" id="{ABC0590D-CFA9-6D04-76D8-3C195137FA12}"/>
              </a:ext>
            </a:extLst>
          </p:cNvPr>
          <p:cNvSpPr>
            <a:spLocks noGrp="1"/>
          </p:cNvSpPr>
          <p:nvPr>
            <p:ph idx="1"/>
          </p:nvPr>
        </p:nvSpPr>
        <p:spPr>
          <a:xfrm>
            <a:off x="838200" y="1825625"/>
            <a:ext cx="5331594" cy="4351338"/>
          </a:xfrm>
        </p:spPr>
        <p:txBody>
          <a:bodyPr>
            <a:normAutofit fontScale="70000" lnSpcReduction="20000"/>
          </a:bodyPr>
          <a:lstStyle/>
          <a:p>
            <a:r>
              <a:rPr lang="en-US" b="1" dirty="0">
                <a:solidFill>
                  <a:schemeClr val="tx1"/>
                </a:solidFill>
              </a:rPr>
              <a:t>REFEREE: </a:t>
            </a:r>
            <a:r>
              <a:rPr lang="en-US" dirty="0">
                <a:solidFill>
                  <a:schemeClr val="tx1"/>
                </a:solidFill>
              </a:rPr>
              <a:t>Starting position is 2 to 3 yards to rear and 3 to 5 yards to side of potential kicker, facing holder.</a:t>
            </a:r>
          </a:p>
          <a:p>
            <a:r>
              <a:rPr lang="en-US" b="1" dirty="0">
                <a:solidFill>
                  <a:schemeClr val="tx1"/>
                </a:solidFill>
              </a:rPr>
              <a:t>UMPIRE: </a:t>
            </a:r>
            <a:r>
              <a:rPr lang="en-US" dirty="0">
                <a:solidFill>
                  <a:schemeClr val="tx1"/>
                </a:solidFill>
              </a:rPr>
              <a:t>Starting position is beyond the end line and behind the upright.</a:t>
            </a:r>
          </a:p>
          <a:p>
            <a:r>
              <a:rPr lang="en-US" b="1" dirty="0">
                <a:solidFill>
                  <a:schemeClr val="tx1"/>
                </a:solidFill>
              </a:rPr>
              <a:t>WING OFFICIALS: </a:t>
            </a:r>
            <a:r>
              <a:rPr lang="en-US" dirty="0">
                <a:solidFill>
                  <a:schemeClr val="tx1"/>
                </a:solidFill>
              </a:rPr>
              <a:t>Starting position is straddling the line of scrimmage.</a:t>
            </a:r>
          </a:p>
          <a:p>
            <a:r>
              <a:rPr lang="en-US" b="1" dirty="0">
                <a:solidFill>
                  <a:schemeClr val="tx1"/>
                </a:solidFill>
              </a:rPr>
              <a:t>BACK JUDGE: </a:t>
            </a:r>
            <a:r>
              <a:rPr lang="en-US" dirty="0">
                <a:solidFill>
                  <a:schemeClr val="tx1"/>
                </a:solidFill>
              </a:rPr>
              <a:t>Starting position is beyond the end line and behind the upright.</a:t>
            </a:r>
          </a:p>
          <a:p>
            <a:pPr marL="0" indent="0">
              <a:buNone/>
            </a:pPr>
            <a:endParaRPr lang="en-US" dirty="0">
              <a:solidFill>
                <a:schemeClr val="tx1"/>
              </a:solidFill>
            </a:endParaRPr>
          </a:p>
          <a:p>
            <a:r>
              <a:rPr lang="en-US" sz="2600" b="1" i="1" dirty="0">
                <a:solidFill>
                  <a:schemeClr val="tx1"/>
                </a:solidFill>
              </a:rPr>
              <a:t>NOTE: </a:t>
            </a:r>
            <a:r>
              <a:rPr lang="en-US" sz="2600" i="1" dirty="0">
                <a:solidFill>
                  <a:schemeClr val="tx1"/>
                </a:solidFill>
              </a:rPr>
              <a:t>On a field-goal attempt by free kick (in accordance with Rules 6-1-1a and 8-4-1a), the chains are set to establish the 10-yard neutral zone. Referee is behind the upright. Umpire is behind the upright and rules on the crossbar. Both game officials determine whether kick is successful. All other game officials’ mechanics are the same as for a kickoff.</a:t>
            </a:r>
          </a:p>
        </p:txBody>
      </p:sp>
      <p:pic>
        <p:nvPicPr>
          <p:cNvPr id="6" name="Picture 5">
            <a:extLst>
              <a:ext uri="{FF2B5EF4-FFF2-40B4-BE49-F238E27FC236}">
                <a16:creationId xmlns:a16="http://schemas.microsoft.com/office/drawing/2014/main" id="{9D8DA8CB-C125-5DA1-75B4-0A85990C8ED8}"/>
              </a:ext>
            </a:extLst>
          </p:cNvPr>
          <p:cNvPicPr>
            <a:picLocks noChangeAspect="1"/>
          </p:cNvPicPr>
          <p:nvPr/>
        </p:nvPicPr>
        <p:blipFill>
          <a:blip r:embed="rId3"/>
          <a:stretch>
            <a:fillRect/>
          </a:stretch>
        </p:blipFill>
        <p:spPr>
          <a:xfrm>
            <a:off x="6809884" y="1832882"/>
            <a:ext cx="4745689" cy="4212798"/>
          </a:xfrm>
          <a:prstGeom prst="rect">
            <a:avLst/>
          </a:prstGeom>
        </p:spPr>
      </p:pic>
    </p:spTree>
    <p:extLst>
      <p:ext uri="{BB962C8B-B14F-4D97-AF65-F5344CB8AC3E}">
        <p14:creationId xmlns:p14="http://schemas.microsoft.com/office/powerpoint/2010/main" val="31114481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66A05-83B6-FDE1-E821-6B5F3EDF0191}"/>
              </a:ext>
            </a:extLst>
          </p:cNvPr>
          <p:cNvSpPr>
            <a:spLocks noGrp="1"/>
          </p:cNvSpPr>
          <p:nvPr>
            <p:ph type="title"/>
          </p:nvPr>
        </p:nvSpPr>
        <p:spPr>
          <a:xfrm>
            <a:off x="4418096" y="2373334"/>
            <a:ext cx="8200939" cy="2111332"/>
          </a:xfrm>
        </p:spPr>
        <p:txBody>
          <a:bodyPr/>
          <a:lstStyle/>
          <a:p>
            <a:pPr algn="ctr"/>
            <a:r>
              <a:rPr lang="en-US" dirty="0"/>
              <a:t>2026-27 NFHS FOOTBALL INFORMATION</a:t>
            </a:r>
          </a:p>
        </p:txBody>
      </p:sp>
      <p:pic>
        <p:nvPicPr>
          <p:cNvPr id="5" name="Picture 4" descr="A group of football players running&#10;&#10;AI-generated content may be incorrect.">
            <a:extLst>
              <a:ext uri="{FF2B5EF4-FFF2-40B4-BE49-F238E27FC236}">
                <a16:creationId xmlns:a16="http://schemas.microsoft.com/office/drawing/2014/main" id="{855154F1-8FF8-BF0A-43D6-8133B92309F7}"/>
              </a:ext>
            </a:extLst>
          </p:cNvPr>
          <p:cNvPicPr>
            <a:picLocks noChangeAspect="1"/>
          </p:cNvPicPr>
          <p:nvPr/>
        </p:nvPicPr>
        <p:blipFill>
          <a:blip r:embed="rId3"/>
          <a:stretch>
            <a:fillRect/>
          </a:stretch>
        </p:blipFill>
        <p:spPr>
          <a:xfrm>
            <a:off x="1" y="-1"/>
            <a:ext cx="4917126" cy="6234545"/>
          </a:xfrm>
          <a:prstGeom prst="rect">
            <a:avLst/>
          </a:prstGeom>
        </p:spPr>
      </p:pic>
    </p:spTree>
    <p:extLst>
      <p:ext uri="{BB962C8B-B14F-4D97-AF65-F5344CB8AC3E}">
        <p14:creationId xmlns:p14="http://schemas.microsoft.com/office/powerpoint/2010/main" val="9909498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B419F-0220-485C-BB65-11EEBBF3332F}"/>
              </a:ext>
            </a:extLst>
          </p:cNvPr>
          <p:cNvSpPr>
            <a:spLocks noGrp="1"/>
          </p:cNvSpPr>
          <p:nvPr>
            <p:ph type="title"/>
          </p:nvPr>
        </p:nvSpPr>
        <p:spPr/>
        <p:txBody>
          <a:bodyPr>
            <a:normAutofit fontScale="90000"/>
          </a:bodyPr>
          <a:lstStyle/>
          <a:p>
            <a:pPr algn="ctr"/>
            <a:r>
              <a:rPr lang="en-US" cap="all" dirty="0"/>
              <a:t>2027 </a:t>
            </a:r>
            <a:r>
              <a:rPr lang="en-US" cap="all" dirty="0" err="1"/>
              <a:t>nfhs</a:t>
            </a:r>
            <a:r>
              <a:rPr lang="en-US" cap="all" dirty="0"/>
              <a:t> football rule change </a:t>
            </a:r>
            <a:br>
              <a:rPr lang="en-US" cap="all" dirty="0"/>
            </a:br>
            <a:r>
              <a:rPr lang="en-US" cap="all" dirty="0"/>
              <a:t>proposal online form</a:t>
            </a:r>
          </a:p>
        </p:txBody>
      </p:sp>
      <p:sp>
        <p:nvSpPr>
          <p:cNvPr id="3" name="Content Placeholder 2">
            <a:extLst>
              <a:ext uri="{FF2B5EF4-FFF2-40B4-BE49-F238E27FC236}">
                <a16:creationId xmlns:a16="http://schemas.microsoft.com/office/drawing/2014/main" id="{76CDAD6F-1488-4DB9-9EBD-2F37E9151484}"/>
              </a:ext>
            </a:extLst>
          </p:cNvPr>
          <p:cNvSpPr>
            <a:spLocks noGrp="1"/>
          </p:cNvSpPr>
          <p:nvPr>
            <p:ph idx="1"/>
          </p:nvPr>
        </p:nvSpPr>
        <p:spPr>
          <a:xfrm>
            <a:off x="2636322" y="1948481"/>
            <a:ext cx="6666015" cy="4338637"/>
          </a:xfrm>
        </p:spPr>
        <p:txBody>
          <a:bodyPr>
            <a:normAutofit/>
          </a:bodyPr>
          <a:lstStyle/>
          <a:p>
            <a:pPr lvl="0" algn="ctr" eaLnBrk="0" hangingPunct="0">
              <a:spcBef>
                <a:spcPct val="50000"/>
              </a:spcBef>
              <a:buNone/>
              <a:defRPr/>
            </a:pPr>
            <a:r>
              <a:rPr lang="en-US" sz="3600" b="1" u="sng" dirty="0">
                <a:solidFill>
                  <a:srgbClr val="FF0000"/>
                </a:solidFill>
                <a:effectLst>
                  <a:outerShdw blurRad="38100" dist="38100" dir="2700000" algn="tl">
                    <a:srgbClr val="000000">
                      <a:alpha val="43137"/>
                    </a:srgbClr>
                  </a:outerShdw>
                </a:effectLst>
                <a:ea typeface="ＭＳ Ｐゴシック" pitchFamily="34" charset="-128"/>
              </a:rPr>
              <a:t>Due:</a:t>
            </a:r>
            <a:r>
              <a:rPr lang="en-US" sz="3600" b="1" dirty="0">
                <a:solidFill>
                  <a:srgbClr val="FF0000"/>
                </a:solidFill>
                <a:effectLst>
                  <a:outerShdw blurRad="38100" dist="38100" dir="2700000" algn="tl">
                    <a:srgbClr val="000000">
                      <a:alpha val="43137"/>
                    </a:srgbClr>
                  </a:outerShdw>
                </a:effectLst>
                <a:ea typeface="ＭＳ Ｐゴシック" pitchFamily="34" charset="-128"/>
              </a:rPr>
              <a:t>  </a:t>
            </a:r>
          </a:p>
          <a:p>
            <a:pPr lvl="0" algn="ctr" eaLnBrk="0" hangingPunct="0">
              <a:spcBef>
                <a:spcPct val="50000"/>
              </a:spcBef>
              <a:buNone/>
              <a:defRPr/>
            </a:pPr>
            <a:r>
              <a:rPr lang="en-US" sz="3600" b="1" dirty="0">
                <a:solidFill>
                  <a:schemeClr val="tx1"/>
                </a:solidFill>
                <a:effectLst>
                  <a:outerShdw blurRad="38100" dist="38100" dir="2700000" algn="tl">
                    <a:srgbClr val="000000">
                      <a:alpha val="43137"/>
                    </a:srgbClr>
                  </a:outerShdw>
                </a:effectLst>
                <a:ea typeface="ＭＳ Ｐゴシック" pitchFamily="34" charset="-128"/>
              </a:rPr>
              <a:t>November 1, 2026</a:t>
            </a:r>
          </a:p>
          <a:p>
            <a:pPr lvl="0" algn="ctr" eaLnBrk="0" hangingPunct="0">
              <a:spcBef>
                <a:spcPct val="50000"/>
              </a:spcBef>
              <a:buNone/>
              <a:defRPr/>
            </a:pPr>
            <a:endParaRPr lang="en-US" sz="3600" b="1" baseline="30000" dirty="0">
              <a:solidFill>
                <a:srgbClr val="FF0000"/>
              </a:solidFill>
              <a:effectLst>
                <a:outerShdw blurRad="38100" dist="38100" dir="2700000" algn="tl">
                  <a:srgbClr val="000000">
                    <a:alpha val="43137"/>
                  </a:srgbClr>
                </a:outerShdw>
              </a:effectLst>
              <a:ea typeface="ＭＳ Ｐゴシック" pitchFamily="34" charset="-128"/>
            </a:endParaRPr>
          </a:p>
          <a:p>
            <a:pPr lvl="0">
              <a:buNone/>
            </a:pPr>
            <a:r>
              <a:rPr lang="en-US" sz="3600" dirty="0">
                <a:solidFill>
                  <a:srgbClr val="414B56"/>
                </a:solidFill>
                <a:effectLst>
                  <a:outerShdw blurRad="38100" dist="38100" dir="2700000" algn="tl">
                    <a:srgbClr val="000000">
                      <a:alpha val="43137"/>
                    </a:srgbClr>
                  </a:outerShdw>
                </a:effectLst>
              </a:rPr>
              <a:t>  </a:t>
            </a:r>
            <a:r>
              <a:rPr lang="en-US" sz="3600" b="1" dirty="0">
                <a:solidFill>
                  <a:srgbClr val="FF0000"/>
                </a:solidFill>
                <a:effectLst>
                  <a:outerShdw blurRad="38100" dist="38100" dir="2700000" algn="tl">
                    <a:srgbClr val="000000">
                      <a:alpha val="43137"/>
                    </a:srgbClr>
                  </a:outerShdw>
                </a:effectLst>
              </a:rPr>
              <a:t>Must be submitted to your state association office for approval. </a:t>
            </a:r>
          </a:p>
          <a:p>
            <a:endParaRPr lang="en-US" dirty="0"/>
          </a:p>
        </p:txBody>
      </p:sp>
    </p:spTree>
    <p:extLst>
      <p:ext uri="{BB962C8B-B14F-4D97-AF65-F5344CB8AC3E}">
        <p14:creationId xmlns:p14="http://schemas.microsoft.com/office/powerpoint/2010/main" val="2023562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8EABD-A4E4-4FE4-A869-882380F904C7}"/>
              </a:ext>
            </a:extLst>
          </p:cNvPr>
          <p:cNvSpPr>
            <a:spLocks noGrp="1"/>
          </p:cNvSpPr>
          <p:nvPr>
            <p:ph type="title"/>
          </p:nvPr>
        </p:nvSpPr>
        <p:spPr>
          <a:xfrm>
            <a:off x="106879" y="365125"/>
            <a:ext cx="9535885" cy="1325563"/>
          </a:xfrm>
        </p:spPr>
        <p:txBody>
          <a:bodyPr/>
          <a:lstStyle/>
          <a:p>
            <a:r>
              <a:rPr lang="en-US" dirty="0"/>
              <a:t>2026-27 </a:t>
            </a:r>
            <a:r>
              <a:rPr lang="en-US" cap="all" dirty="0" err="1"/>
              <a:t>nfhs</a:t>
            </a:r>
            <a:r>
              <a:rPr lang="en-US" cap="all" dirty="0"/>
              <a:t> football information</a:t>
            </a:r>
          </a:p>
        </p:txBody>
      </p:sp>
      <p:sp>
        <p:nvSpPr>
          <p:cNvPr id="3" name="Content Placeholder 2">
            <a:extLst>
              <a:ext uri="{FF2B5EF4-FFF2-40B4-BE49-F238E27FC236}">
                <a16:creationId xmlns:a16="http://schemas.microsoft.com/office/drawing/2014/main" id="{28FF68E7-1A3B-4440-8138-D6FD358113CB}"/>
              </a:ext>
            </a:extLst>
          </p:cNvPr>
          <p:cNvSpPr>
            <a:spLocks noGrp="1"/>
          </p:cNvSpPr>
          <p:nvPr>
            <p:ph idx="1"/>
          </p:nvPr>
        </p:nvSpPr>
        <p:spPr>
          <a:xfrm>
            <a:off x="1463041" y="1848829"/>
            <a:ext cx="10504594" cy="4253316"/>
          </a:xfrm>
        </p:spPr>
        <p:txBody>
          <a:bodyPr>
            <a:normAutofit fontScale="92500" lnSpcReduction="20000"/>
          </a:bodyPr>
          <a:lstStyle/>
          <a:p>
            <a:pPr lvl="0">
              <a:lnSpc>
                <a:spcPct val="80000"/>
              </a:lnSpc>
              <a:defRPr/>
            </a:pPr>
            <a:r>
              <a:rPr lang="en-US" sz="2400" b="1" dirty="0">
                <a:solidFill>
                  <a:schemeClr val="tx1"/>
                </a:solidFill>
                <a:effectLst>
                  <a:outerShdw blurRad="38100" dist="38100" dir="2700000" algn="tl">
                    <a:srgbClr val="C0C0C0"/>
                  </a:outerShdw>
                </a:effectLst>
              </a:rPr>
              <a:t>2026 </a:t>
            </a:r>
            <a:r>
              <a:rPr lang="en-US" sz="2400" b="1" u="sng" dirty="0">
                <a:solidFill>
                  <a:schemeClr val="tx1"/>
                </a:solidFill>
                <a:effectLst>
                  <a:outerShdw blurRad="38100" dist="38100" dir="2700000" algn="tl">
                    <a:srgbClr val="C0C0C0"/>
                  </a:outerShdw>
                </a:effectLst>
              </a:rPr>
              <a:t>In-Person</a:t>
            </a:r>
            <a:r>
              <a:rPr lang="en-US" sz="2400" b="1" dirty="0">
                <a:solidFill>
                  <a:schemeClr val="tx1"/>
                </a:solidFill>
                <a:effectLst>
                  <a:outerShdw blurRad="38100" dist="38100" dir="2700000" algn="tl">
                    <a:srgbClr val="C0C0C0"/>
                  </a:outerShdw>
                </a:effectLst>
              </a:rPr>
              <a:t> NFHS Football Rules State Interpreters Meeting</a:t>
            </a:r>
          </a:p>
          <a:p>
            <a:pPr lvl="1">
              <a:lnSpc>
                <a:spcPct val="80000"/>
              </a:lnSpc>
              <a:defRPr/>
            </a:pPr>
            <a:r>
              <a:rPr lang="en-US" dirty="0">
                <a:solidFill>
                  <a:schemeClr val="tx1"/>
                </a:solidFill>
              </a:rPr>
              <a:t>June 27, 2026  (NFHS Summer Meeting – Salt Lake City, Utah)</a:t>
            </a:r>
            <a:endParaRPr lang="en-US" b="1" dirty="0">
              <a:solidFill>
                <a:schemeClr val="tx1"/>
              </a:solidFill>
              <a:effectLst>
                <a:outerShdw blurRad="38100" dist="38100" dir="2700000" algn="tl">
                  <a:srgbClr val="C0C0C0"/>
                </a:outerShdw>
              </a:effectLst>
            </a:endParaRPr>
          </a:p>
          <a:p>
            <a:pPr lvl="1">
              <a:lnSpc>
                <a:spcPct val="80000"/>
              </a:lnSpc>
              <a:defRPr/>
            </a:pPr>
            <a:r>
              <a:rPr lang="en-US" dirty="0">
                <a:solidFill>
                  <a:schemeClr val="tx1"/>
                </a:solidFill>
              </a:rPr>
              <a:t>3:45 p.m. (Mountain Time)</a:t>
            </a:r>
          </a:p>
          <a:p>
            <a:pPr lvl="1">
              <a:lnSpc>
                <a:spcPct val="80000"/>
              </a:lnSpc>
              <a:defRPr/>
            </a:pPr>
            <a:endParaRPr lang="en-US" dirty="0">
              <a:solidFill>
                <a:schemeClr val="tx1"/>
              </a:solidFill>
            </a:endParaRPr>
          </a:p>
          <a:p>
            <a:pPr lvl="0">
              <a:lnSpc>
                <a:spcPct val="80000"/>
              </a:lnSpc>
              <a:defRPr/>
            </a:pPr>
            <a:r>
              <a:rPr lang="en-US" sz="2400" b="1" dirty="0">
                <a:solidFill>
                  <a:schemeClr val="tx1"/>
                </a:solidFill>
                <a:effectLst>
                  <a:outerShdw blurRad="38100" dist="38100" dir="2700000" algn="tl">
                    <a:srgbClr val="C0C0C0"/>
                  </a:outerShdw>
                </a:effectLst>
              </a:rPr>
              <a:t>2026 </a:t>
            </a:r>
            <a:r>
              <a:rPr lang="en-US" sz="2400" b="1" u="sng" dirty="0">
                <a:solidFill>
                  <a:schemeClr val="tx1"/>
                </a:solidFill>
                <a:effectLst>
                  <a:outerShdw blurRad="38100" dist="38100" dir="2700000" algn="tl">
                    <a:srgbClr val="C0C0C0"/>
                  </a:outerShdw>
                </a:effectLst>
              </a:rPr>
              <a:t>Online</a:t>
            </a:r>
            <a:r>
              <a:rPr lang="en-US" sz="2400" b="1" dirty="0">
                <a:solidFill>
                  <a:schemeClr val="tx1"/>
                </a:solidFill>
                <a:effectLst>
                  <a:outerShdw blurRad="38100" dist="38100" dir="2700000" algn="tl">
                    <a:srgbClr val="C0C0C0"/>
                  </a:outerShdw>
                </a:effectLst>
              </a:rPr>
              <a:t> Mid-Season NFHS Football Rules Webinar</a:t>
            </a:r>
          </a:p>
          <a:p>
            <a:pPr lvl="1">
              <a:lnSpc>
                <a:spcPct val="80000"/>
              </a:lnSpc>
              <a:defRPr/>
            </a:pPr>
            <a:r>
              <a:rPr lang="en-US" dirty="0">
                <a:solidFill>
                  <a:schemeClr val="tx1"/>
                </a:solidFill>
              </a:rPr>
              <a:t>September 21, 2026</a:t>
            </a:r>
            <a:endParaRPr lang="en-US" b="1" dirty="0">
              <a:solidFill>
                <a:schemeClr val="tx1"/>
              </a:solidFill>
              <a:effectLst>
                <a:outerShdw blurRad="38100" dist="38100" dir="2700000" algn="tl">
                  <a:srgbClr val="C0C0C0"/>
                </a:outerShdw>
              </a:effectLst>
            </a:endParaRPr>
          </a:p>
          <a:p>
            <a:pPr lvl="1">
              <a:lnSpc>
                <a:spcPct val="80000"/>
              </a:lnSpc>
              <a:defRPr/>
            </a:pPr>
            <a:r>
              <a:rPr lang="en-US" dirty="0">
                <a:solidFill>
                  <a:schemeClr val="tx1"/>
                </a:solidFill>
              </a:rPr>
              <a:t>2:00 p.m. (Eastern Time)</a:t>
            </a:r>
          </a:p>
          <a:p>
            <a:pPr lvl="0">
              <a:lnSpc>
                <a:spcPct val="80000"/>
              </a:lnSpc>
              <a:buNone/>
              <a:defRPr/>
            </a:pPr>
            <a:endParaRPr lang="en-US" sz="2400" b="1" dirty="0">
              <a:solidFill>
                <a:schemeClr val="tx1"/>
              </a:solidFill>
              <a:effectLst>
                <a:outerShdw blurRad="38100" dist="38100" dir="2700000" algn="tl">
                  <a:srgbClr val="C0C0C0"/>
                </a:outerShdw>
              </a:effectLst>
            </a:endParaRPr>
          </a:p>
          <a:p>
            <a:pPr lvl="0">
              <a:lnSpc>
                <a:spcPct val="80000"/>
              </a:lnSpc>
              <a:defRPr/>
            </a:pPr>
            <a:r>
              <a:rPr lang="en-US" sz="2400" b="1" dirty="0">
                <a:solidFill>
                  <a:schemeClr val="tx1"/>
                </a:solidFill>
                <a:effectLst>
                  <a:outerShdw blurRad="38100" dist="38100" dir="2700000" algn="tl">
                    <a:srgbClr val="C0C0C0"/>
                  </a:outerShdw>
                </a:effectLst>
              </a:rPr>
              <a:t>2027 NFHS Football Rule Change Proposal Form Due</a:t>
            </a:r>
          </a:p>
          <a:p>
            <a:pPr lvl="1">
              <a:lnSpc>
                <a:spcPct val="80000"/>
              </a:lnSpc>
              <a:defRPr/>
            </a:pPr>
            <a:r>
              <a:rPr lang="en-US" dirty="0">
                <a:solidFill>
                  <a:schemeClr val="tx1"/>
                </a:solidFill>
              </a:rPr>
              <a:t>November 1, 2026</a:t>
            </a:r>
          </a:p>
          <a:p>
            <a:pPr marL="457200" lvl="1" indent="0">
              <a:lnSpc>
                <a:spcPct val="80000"/>
              </a:lnSpc>
              <a:buNone/>
              <a:defRPr/>
            </a:pPr>
            <a:endParaRPr lang="en-US" dirty="0">
              <a:solidFill>
                <a:schemeClr val="tx1"/>
              </a:solidFill>
            </a:endParaRPr>
          </a:p>
          <a:p>
            <a:pPr lvl="0">
              <a:lnSpc>
                <a:spcPct val="80000"/>
              </a:lnSpc>
              <a:defRPr/>
            </a:pPr>
            <a:r>
              <a:rPr lang="en-US" sz="2400" b="1" dirty="0">
                <a:solidFill>
                  <a:schemeClr val="tx1"/>
                </a:solidFill>
                <a:effectLst>
                  <a:outerShdw blurRad="38100" dist="38100" dir="2700000" algn="tl">
                    <a:srgbClr val="C0C0C0"/>
                  </a:outerShdw>
                </a:effectLst>
              </a:rPr>
              <a:t>2027 NFHS Football Rules Committee Meeting</a:t>
            </a:r>
            <a:r>
              <a:rPr lang="en-US" sz="2400" dirty="0">
                <a:solidFill>
                  <a:schemeClr val="tx1"/>
                </a:solidFill>
              </a:rPr>
              <a:t> 	</a:t>
            </a:r>
          </a:p>
          <a:p>
            <a:pPr lvl="1">
              <a:lnSpc>
                <a:spcPct val="80000"/>
              </a:lnSpc>
              <a:defRPr/>
            </a:pPr>
            <a:r>
              <a:rPr lang="en-US" dirty="0">
                <a:solidFill>
                  <a:schemeClr val="tx1"/>
                </a:solidFill>
              </a:rPr>
              <a:t>January  10-12, 2027</a:t>
            </a:r>
          </a:p>
          <a:p>
            <a:pPr lvl="1">
              <a:lnSpc>
                <a:spcPct val="80000"/>
              </a:lnSpc>
              <a:defRPr/>
            </a:pPr>
            <a:r>
              <a:rPr lang="en-US" dirty="0">
                <a:solidFill>
                  <a:schemeClr val="tx1"/>
                </a:solidFill>
              </a:rPr>
              <a:t>Indianapolis, Indiana</a:t>
            </a:r>
          </a:p>
          <a:p>
            <a:pPr marL="457200" lvl="1" indent="0">
              <a:lnSpc>
                <a:spcPct val="80000"/>
              </a:lnSpc>
              <a:buNone/>
              <a:defRPr/>
            </a:pPr>
            <a:endParaRPr lang="en-US" sz="2800" dirty="0">
              <a:solidFill>
                <a:srgbClr val="414B56"/>
              </a:solidFill>
            </a:endParaRPr>
          </a:p>
          <a:p>
            <a:pPr marL="0" indent="0">
              <a:buNone/>
            </a:pPr>
            <a:endParaRPr lang="en-US" dirty="0"/>
          </a:p>
        </p:txBody>
      </p:sp>
    </p:spTree>
    <p:extLst>
      <p:ext uri="{BB962C8B-B14F-4D97-AF65-F5344CB8AC3E}">
        <p14:creationId xmlns:p14="http://schemas.microsoft.com/office/powerpoint/2010/main" val="10178725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59028-92E2-479F-B8F2-334F87818CFC}"/>
              </a:ext>
            </a:extLst>
          </p:cNvPr>
          <p:cNvSpPr>
            <a:spLocks noGrp="1"/>
          </p:cNvSpPr>
          <p:nvPr>
            <p:ph type="title"/>
          </p:nvPr>
        </p:nvSpPr>
        <p:spPr>
          <a:xfrm>
            <a:off x="314065" y="96373"/>
            <a:ext cx="10026649" cy="1204912"/>
          </a:xfrm>
        </p:spPr>
        <p:txBody>
          <a:bodyPr>
            <a:normAutofit fontScale="90000"/>
          </a:bodyPr>
          <a:lstStyle/>
          <a:p>
            <a:r>
              <a:rPr lang="en-US" cap="all" dirty="0" err="1"/>
              <a:t>Nfhs</a:t>
            </a:r>
            <a:r>
              <a:rPr lang="en-US" cap="all" dirty="0"/>
              <a:t> suggested guidelines For management of concussion in sports</a:t>
            </a:r>
          </a:p>
        </p:txBody>
      </p:sp>
      <p:sp>
        <p:nvSpPr>
          <p:cNvPr id="3" name="Content Placeholder 2">
            <a:extLst>
              <a:ext uri="{FF2B5EF4-FFF2-40B4-BE49-F238E27FC236}">
                <a16:creationId xmlns:a16="http://schemas.microsoft.com/office/drawing/2014/main" id="{AB0F5EE9-3FA9-4992-918C-AABB998E7D40}"/>
              </a:ext>
            </a:extLst>
          </p:cNvPr>
          <p:cNvSpPr>
            <a:spLocks noGrp="1"/>
          </p:cNvSpPr>
          <p:nvPr>
            <p:ph idx="1"/>
          </p:nvPr>
        </p:nvSpPr>
        <p:spPr>
          <a:xfrm>
            <a:off x="6346065" y="2464361"/>
            <a:ext cx="4786312" cy="2897186"/>
          </a:xfrm>
        </p:spPr>
        <p:txBody>
          <a:bodyPr/>
          <a:lstStyle/>
          <a:p>
            <a:pPr marL="0" lvl="0" indent="0" algn="ctr" eaLnBrk="0" hangingPunct="0">
              <a:buNone/>
              <a:defRPr/>
            </a:pPr>
            <a:r>
              <a:rPr lang="en-US" sz="3200" b="1" dirty="0">
                <a:solidFill>
                  <a:srgbClr val="FF0000"/>
                </a:solidFill>
                <a:ea typeface="ＭＳ Ｐゴシック" pitchFamily="34" charset="-128"/>
                <a:cs typeface="Arial" pitchFamily="34" charset="0"/>
              </a:rPr>
              <a:t>In the Appendix </a:t>
            </a:r>
          </a:p>
          <a:p>
            <a:pPr marL="0" lvl="0" indent="0" algn="ctr" eaLnBrk="0" hangingPunct="0">
              <a:buNone/>
              <a:defRPr/>
            </a:pPr>
            <a:r>
              <a:rPr lang="en-US" sz="3200" b="1" dirty="0">
                <a:solidFill>
                  <a:srgbClr val="FF0000"/>
                </a:solidFill>
                <a:ea typeface="ＭＳ Ｐゴシック" pitchFamily="34" charset="-128"/>
                <a:cs typeface="Arial" pitchFamily="34" charset="0"/>
              </a:rPr>
              <a:t>in all of the </a:t>
            </a:r>
          </a:p>
          <a:p>
            <a:pPr marL="0" lvl="0" indent="0" algn="ctr" eaLnBrk="0" hangingPunct="0">
              <a:buNone/>
              <a:defRPr/>
            </a:pPr>
            <a:r>
              <a:rPr lang="en-US" sz="3200" b="1" dirty="0">
                <a:solidFill>
                  <a:srgbClr val="FF0000"/>
                </a:solidFill>
                <a:ea typeface="ＭＳ Ｐゴシック" pitchFamily="34" charset="-128"/>
                <a:cs typeface="Arial" pitchFamily="34" charset="0"/>
              </a:rPr>
              <a:t>2026-27 NFHS  </a:t>
            </a:r>
          </a:p>
          <a:p>
            <a:pPr marL="0" lvl="0" indent="0" algn="ctr" eaLnBrk="0" hangingPunct="0">
              <a:buNone/>
              <a:defRPr/>
            </a:pPr>
            <a:r>
              <a:rPr lang="en-US" sz="3200" b="1" dirty="0">
                <a:solidFill>
                  <a:srgbClr val="FF0000"/>
                </a:solidFill>
                <a:ea typeface="ＭＳ Ｐゴシック" pitchFamily="34" charset="-128"/>
                <a:cs typeface="Arial" pitchFamily="34" charset="0"/>
              </a:rPr>
              <a:t>Rules Book</a:t>
            </a:r>
          </a:p>
          <a:p>
            <a:endParaRPr lang="en-US" dirty="0"/>
          </a:p>
        </p:txBody>
      </p:sp>
      <p:pic>
        <p:nvPicPr>
          <p:cNvPr id="6" name="Picture 5">
            <a:extLst>
              <a:ext uri="{FF2B5EF4-FFF2-40B4-BE49-F238E27FC236}">
                <a16:creationId xmlns:a16="http://schemas.microsoft.com/office/drawing/2014/main" id="{1B734675-7ACF-65FD-F933-8D65FB1E5B55}"/>
              </a:ext>
            </a:extLst>
          </p:cNvPr>
          <p:cNvPicPr>
            <a:picLocks noChangeAspect="1"/>
          </p:cNvPicPr>
          <p:nvPr/>
        </p:nvPicPr>
        <p:blipFill>
          <a:blip r:embed="rId3"/>
          <a:srcRect l="37890" t="10400" r="38052" b="6430"/>
          <a:stretch>
            <a:fillRect/>
          </a:stretch>
        </p:blipFill>
        <p:spPr>
          <a:xfrm>
            <a:off x="2636322" y="1301285"/>
            <a:ext cx="3340925" cy="4834669"/>
          </a:xfrm>
          <a:prstGeom prst="rect">
            <a:avLst/>
          </a:prstGeom>
          <a:ln w="19050">
            <a:solidFill>
              <a:srgbClr val="00205B"/>
            </a:solidFill>
          </a:ln>
        </p:spPr>
      </p:pic>
    </p:spTree>
    <p:extLst>
      <p:ext uri="{BB962C8B-B14F-4D97-AF65-F5344CB8AC3E}">
        <p14:creationId xmlns:p14="http://schemas.microsoft.com/office/powerpoint/2010/main" val="29697377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59028-92E2-479F-B8F2-334F87818CFC}"/>
              </a:ext>
            </a:extLst>
          </p:cNvPr>
          <p:cNvSpPr>
            <a:spLocks noGrp="1"/>
          </p:cNvSpPr>
          <p:nvPr>
            <p:ph type="title"/>
          </p:nvPr>
        </p:nvSpPr>
        <p:spPr>
          <a:xfrm>
            <a:off x="741577" y="273916"/>
            <a:ext cx="10026649" cy="1204912"/>
          </a:xfrm>
        </p:spPr>
        <p:txBody>
          <a:bodyPr>
            <a:noAutofit/>
          </a:bodyPr>
          <a:lstStyle/>
          <a:p>
            <a:r>
              <a:rPr lang="en-US" sz="3200" cap="all" dirty="0" err="1"/>
              <a:t>Nfhs</a:t>
            </a:r>
            <a:r>
              <a:rPr lang="en-US" sz="3200" cap="all" dirty="0"/>
              <a:t> guidelines on handling practices and contests during lightning or thunder disturbances</a:t>
            </a:r>
          </a:p>
        </p:txBody>
      </p:sp>
      <p:sp>
        <p:nvSpPr>
          <p:cNvPr id="3" name="Content Placeholder 2">
            <a:extLst>
              <a:ext uri="{FF2B5EF4-FFF2-40B4-BE49-F238E27FC236}">
                <a16:creationId xmlns:a16="http://schemas.microsoft.com/office/drawing/2014/main" id="{AB0F5EE9-3FA9-4992-918C-AABB998E7D40}"/>
              </a:ext>
            </a:extLst>
          </p:cNvPr>
          <p:cNvSpPr>
            <a:spLocks noGrp="1"/>
          </p:cNvSpPr>
          <p:nvPr>
            <p:ph idx="1"/>
          </p:nvPr>
        </p:nvSpPr>
        <p:spPr>
          <a:xfrm>
            <a:off x="6821078" y="2372155"/>
            <a:ext cx="4786312" cy="2897186"/>
          </a:xfrm>
        </p:spPr>
        <p:txBody>
          <a:bodyPr/>
          <a:lstStyle/>
          <a:p>
            <a:pPr marL="0" lvl="0" indent="0" algn="ctr" eaLnBrk="0" hangingPunct="0">
              <a:buNone/>
              <a:defRPr/>
            </a:pPr>
            <a:r>
              <a:rPr lang="en-US" sz="3200" b="1" dirty="0">
                <a:solidFill>
                  <a:srgbClr val="FF0000"/>
                </a:solidFill>
                <a:ea typeface="ＭＳ Ｐゴシック" pitchFamily="34" charset="-128"/>
                <a:cs typeface="Arial" pitchFamily="34" charset="0"/>
              </a:rPr>
              <a:t>In Appendix E</a:t>
            </a:r>
          </a:p>
          <a:p>
            <a:pPr marL="0" lvl="0" indent="0" algn="ctr" eaLnBrk="0" hangingPunct="0">
              <a:buNone/>
              <a:defRPr/>
            </a:pPr>
            <a:r>
              <a:rPr lang="en-US" sz="3200" b="1" dirty="0">
                <a:solidFill>
                  <a:srgbClr val="FF0000"/>
                </a:solidFill>
                <a:ea typeface="ＭＳ Ｐゴシック" pitchFamily="34" charset="-128"/>
                <a:cs typeface="Arial" pitchFamily="34" charset="0"/>
              </a:rPr>
              <a:t>in the </a:t>
            </a:r>
          </a:p>
          <a:p>
            <a:pPr marL="0" lvl="0" indent="0" algn="ctr" eaLnBrk="0" hangingPunct="0">
              <a:buNone/>
              <a:defRPr/>
            </a:pPr>
            <a:r>
              <a:rPr lang="en-US" sz="3200" b="1" dirty="0">
                <a:solidFill>
                  <a:srgbClr val="FF0000"/>
                </a:solidFill>
                <a:ea typeface="ＭＳ Ｐゴシック" pitchFamily="34" charset="-128"/>
                <a:cs typeface="Arial" pitchFamily="34" charset="0"/>
              </a:rPr>
              <a:t>2026 NFHS  </a:t>
            </a:r>
          </a:p>
          <a:p>
            <a:pPr marL="0" lvl="0" indent="0" algn="ctr" eaLnBrk="0" hangingPunct="0">
              <a:buNone/>
              <a:defRPr/>
            </a:pPr>
            <a:r>
              <a:rPr lang="en-US" sz="3200" b="1" dirty="0">
                <a:solidFill>
                  <a:srgbClr val="FF0000"/>
                </a:solidFill>
                <a:ea typeface="ＭＳ Ｐゴシック" pitchFamily="34" charset="-128"/>
                <a:cs typeface="Arial" pitchFamily="34" charset="0"/>
              </a:rPr>
              <a:t>Football Rules Book</a:t>
            </a:r>
          </a:p>
          <a:p>
            <a:endParaRPr lang="en-US" dirty="0"/>
          </a:p>
        </p:txBody>
      </p:sp>
      <p:pic>
        <p:nvPicPr>
          <p:cNvPr id="5" name="Picture 4">
            <a:extLst>
              <a:ext uri="{FF2B5EF4-FFF2-40B4-BE49-F238E27FC236}">
                <a16:creationId xmlns:a16="http://schemas.microsoft.com/office/drawing/2014/main" id="{C50DE5AE-32D6-730B-A37C-A7F95E2976DD}"/>
              </a:ext>
            </a:extLst>
          </p:cNvPr>
          <p:cNvPicPr>
            <a:picLocks noChangeAspect="1"/>
          </p:cNvPicPr>
          <p:nvPr/>
        </p:nvPicPr>
        <p:blipFill>
          <a:blip r:embed="rId3"/>
          <a:srcRect l="37500" t="9571" r="37662" b="6895"/>
          <a:stretch>
            <a:fillRect/>
          </a:stretch>
        </p:blipFill>
        <p:spPr>
          <a:xfrm>
            <a:off x="3598223" y="1325065"/>
            <a:ext cx="3375869" cy="4752694"/>
          </a:xfrm>
          <a:prstGeom prst="rect">
            <a:avLst/>
          </a:prstGeom>
          <a:ln w="19050">
            <a:solidFill>
              <a:srgbClr val="00205B"/>
            </a:solidFill>
          </a:ln>
        </p:spPr>
      </p:pic>
    </p:spTree>
    <p:extLst>
      <p:ext uri="{BB962C8B-B14F-4D97-AF65-F5344CB8AC3E}">
        <p14:creationId xmlns:p14="http://schemas.microsoft.com/office/powerpoint/2010/main" val="26277350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59028-92E2-479F-B8F2-334F87818CFC}"/>
              </a:ext>
            </a:extLst>
          </p:cNvPr>
          <p:cNvSpPr>
            <a:spLocks noGrp="1"/>
          </p:cNvSpPr>
          <p:nvPr>
            <p:ph type="title"/>
          </p:nvPr>
        </p:nvSpPr>
        <p:spPr>
          <a:xfrm>
            <a:off x="195312" y="-273132"/>
            <a:ext cx="10026649" cy="1495086"/>
          </a:xfrm>
        </p:spPr>
        <p:txBody>
          <a:bodyPr>
            <a:normAutofit fontScale="90000"/>
          </a:bodyPr>
          <a:lstStyle/>
          <a:p>
            <a:br>
              <a:rPr lang="en-US" sz="3200" b="0" i="0" u="none" strike="noStrike" baseline="0" dirty="0">
                <a:solidFill>
                  <a:srgbClr val="000000"/>
                </a:solidFill>
                <a:latin typeface="Calibri" panose="020F0502020204030204" pitchFamily="34" charset="0"/>
              </a:rPr>
            </a:br>
            <a:r>
              <a:rPr lang="en-US" i="0" u="none" strike="noStrike" cap="all" dirty="0">
                <a:latin typeface="Calibri" panose="020F0502020204030204" pitchFamily="34" charset="0"/>
              </a:rPr>
              <a:t>NFHS </a:t>
            </a:r>
            <a:r>
              <a:rPr lang="en-US" sz="4400" b="1" i="0" u="none" strike="noStrike" cap="all" dirty="0">
                <a:latin typeface="Calibri" panose="020F0502020204030204" pitchFamily="34" charset="0"/>
              </a:rPr>
              <a:t>Heat Acclimatization and Heat Illness Prevention Position Statement </a:t>
            </a:r>
            <a:endParaRPr lang="en-US" cap="all" dirty="0"/>
          </a:p>
        </p:txBody>
      </p:sp>
      <p:pic>
        <p:nvPicPr>
          <p:cNvPr id="4" name="Picture 3">
            <a:extLst>
              <a:ext uri="{FF2B5EF4-FFF2-40B4-BE49-F238E27FC236}">
                <a16:creationId xmlns:a16="http://schemas.microsoft.com/office/drawing/2014/main" id="{7471B6D5-5630-3D1E-71A2-BA3DDE8E88C5}"/>
              </a:ext>
            </a:extLst>
          </p:cNvPr>
          <p:cNvPicPr>
            <a:picLocks noChangeAspect="1"/>
          </p:cNvPicPr>
          <p:nvPr/>
        </p:nvPicPr>
        <p:blipFill>
          <a:blip r:embed="rId3"/>
          <a:srcRect l="36137" t="10735" r="36201" b="6198"/>
          <a:stretch>
            <a:fillRect/>
          </a:stretch>
        </p:blipFill>
        <p:spPr>
          <a:xfrm>
            <a:off x="931582" y="1286836"/>
            <a:ext cx="3794797" cy="4770220"/>
          </a:xfrm>
          <a:prstGeom prst="rect">
            <a:avLst/>
          </a:prstGeom>
          <a:ln w="19050">
            <a:solidFill>
              <a:srgbClr val="00205B"/>
            </a:solidFill>
          </a:ln>
        </p:spPr>
      </p:pic>
      <p:pic>
        <p:nvPicPr>
          <p:cNvPr id="6" name="Picture 5">
            <a:extLst>
              <a:ext uri="{FF2B5EF4-FFF2-40B4-BE49-F238E27FC236}">
                <a16:creationId xmlns:a16="http://schemas.microsoft.com/office/drawing/2014/main" id="{18245B1A-8F36-7C56-D738-2605F5CDE604}"/>
              </a:ext>
            </a:extLst>
          </p:cNvPr>
          <p:cNvPicPr>
            <a:picLocks noChangeAspect="1"/>
          </p:cNvPicPr>
          <p:nvPr/>
        </p:nvPicPr>
        <p:blipFill>
          <a:blip r:embed="rId4"/>
          <a:srcRect l="36234" t="10269" r="36591" b="5732"/>
          <a:stretch>
            <a:fillRect/>
          </a:stretch>
        </p:blipFill>
        <p:spPr>
          <a:xfrm>
            <a:off x="5624948" y="1286836"/>
            <a:ext cx="3681350" cy="4763325"/>
          </a:xfrm>
          <a:prstGeom prst="rect">
            <a:avLst/>
          </a:prstGeom>
          <a:ln w="19050">
            <a:solidFill>
              <a:srgbClr val="00205B"/>
            </a:solidFill>
          </a:ln>
        </p:spPr>
      </p:pic>
    </p:spTree>
    <p:extLst>
      <p:ext uri="{BB962C8B-B14F-4D97-AF65-F5344CB8AC3E}">
        <p14:creationId xmlns:p14="http://schemas.microsoft.com/office/powerpoint/2010/main" val="39235065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1A5DA-D1DA-47BC-9DD3-2BA04DBAEAC1}"/>
              </a:ext>
            </a:extLst>
          </p:cNvPr>
          <p:cNvSpPr>
            <a:spLocks noGrp="1"/>
          </p:cNvSpPr>
          <p:nvPr>
            <p:ph type="title"/>
          </p:nvPr>
        </p:nvSpPr>
        <p:spPr/>
        <p:txBody>
          <a:bodyPr/>
          <a:lstStyle/>
          <a:p>
            <a:pPr>
              <a:defRPr/>
            </a:pPr>
            <a:r>
              <a:rPr lang="en-US" dirty="0"/>
              <a:t>NFHS Publications</a:t>
            </a:r>
          </a:p>
        </p:txBody>
      </p:sp>
      <p:sp>
        <p:nvSpPr>
          <p:cNvPr id="23555" name="Content Placeholder 2">
            <a:extLst>
              <a:ext uri="{FF2B5EF4-FFF2-40B4-BE49-F238E27FC236}">
                <a16:creationId xmlns:a16="http://schemas.microsoft.com/office/drawing/2014/main" id="{0BC0B5F8-3802-401C-9EF9-8FC20224E2CD}"/>
              </a:ext>
            </a:extLst>
          </p:cNvPr>
          <p:cNvSpPr>
            <a:spLocks noGrp="1" noChangeArrowheads="1"/>
          </p:cNvSpPr>
          <p:nvPr>
            <p:ph idx="1"/>
          </p:nvPr>
        </p:nvSpPr>
        <p:spPr/>
        <p:txBody>
          <a:bodyPr/>
          <a:lstStyle/>
          <a:p>
            <a:r>
              <a:rPr lang="en-US" altLang="en-US" dirty="0">
                <a:solidFill>
                  <a:schemeClr val="tx1"/>
                </a:solidFill>
              </a:rPr>
              <a:t>The NFHS writes playing rules for 18 sports </a:t>
            </a:r>
            <a:br>
              <a:rPr lang="en-US" altLang="en-US" dirty="0">
                <a:solidFill>
                  <a:schemeClr val="tx1"/>
                </a:solidFill>
              </a:rPr>
            </a:br>
            <a:r>
              <a:rPr lang="en-US" altLang="en-US" dirty="0">
                <a:solidFill>
                  <a:schemeClr val="tx1"/>
                </a:solidFill>
              </a:rPr>
              <a:t>for boys and girls at the high school level.</a:t>
            </a:r>
          </a:p>
          <a:p>
            <a:pPr lvl="1"/>
            <a:r>
              <a:rPr lang="en-US" altLang="en-US" dirty="0">
                <a:solidFill>
                  <a:schemeClr val="tx1"/>
                </a:solidFill>
              </a:rPr>
              <a:t>Publishes 2 million pieces of materials annually.</a:t>
            </a:r>
          </a:p>
        </p:txBody>
      </p:sp>
      <p:pic>
        <p:nvPicPr>
          <p:cNvPr id="11" name="Picture 10" descr="A cover of a book&#10;&#10;AI-generated content may be incorrect.">
            <a:extLst>
              <a:ext uri="{FF2B5EF4-FFF2-40B4-BE49-F238E27FC236}">
                <a16:creationId xmlns:a16="http://schemas.microsoft.com/office/drawing/2014/main" id="{AD261B3C-25CA-B860-6F4C-ECA467F1E195}"/>
              </a:ext>
            </a:extLst>
          </p:cNvPr>
          <p:cNvPicPr>
            <a:picLocks noChangeAspect="1"/>
          </p:cNvPicPr>
          <p:nvPr/>
        </p:nvPicPr>
        <p:blipFill>
          <a:blip r:embed="rId3"/>
          <a:stretch>
            <a:fillRect/>
          </a:stretch>
        </p:blipFill>
        <p:spPr>
          <a:xfrm>
            <a:off x="1035420" y="3257618"/>
            <a:ext cx="995429" cy="1343158"/>
          </a:xfrm>
          <a:prstGeom prst="rect">
            <a:avLst/>
          </a:prstGeom>
        </p:spPr>
      </p:pic>
      <p:pic>
        <p:nvPicPr>
          <p:cNvPr id="20" name="Picture 19">
            <a:extLst>
              <a:ext uri="{FF2B5EF4-FFF2-40B4-BE49-F238E27FC236}">
                <a16:creationId xmlns:a16="http://schemas.microsoft.com/office/drawing/2014/main" id="{30D7E4F9-BC8D-9D8D-F65D-1CABD9FAA256}"/>
              </a:ext>
            </a:extLst>
          </p:cNvPr>
          <p:cNvPicPr>
            <a:picLocks noChangeAspect="1"/>
          </p:cNvPicPr>
          <p:nvPr/>
        </p:nvPicPr>
        <p:blipFill>
          <a:blip r:embed="rId4"/>
          <a:stretch>
            <a:fillRect/>
          </a:stretch>
        </p:blipFill>
        <p:spPr>
          <a:xfrm>
            <a:off x="2219900" y="3257618"/>
            <a:ext cx="995429" cy="1343158"/>
          </a:xfrm>
          <a:prstGeom prst="rect">
            <a:avLst/>
          </a:prstGeom>
        </p:spPr>
      </p:pic>
      <p:pic>
        <p:nvPicPr>
          <p:cNvPr id="21" name="Picture 20" descr="A person on a ladder&#10;&#10;AI-generated content may be incorrect.">
            <a:extLst>
              <a:ext uri="{FF2B5EF4-FFF2-40B4-BE49-F238E27FC236}">
                <a16:creationId xmlns:a16="http://schemas.microsoft.com/office/drawing/2014/main" id="{84C2B046-035D-FC07-043B-B8C8E2D1C15F}"/>
              </a:ext>
            </a:extLst>
          </p:cNvPr>
          <p:cNvPicPr>
            <a:picLocks noChangeAspect="1"/>
          </p:cNvPicPr>
          <p:nvPr/>
        </p:nvPicPr>
        <p:blipFill>
          <a:blip r:embed="rId5"/>
          <a:stretch>
            <a:fillRect/>
          </a:stretch>
        </p:blipFill>
        <p:spPr>
          <a:xfrm>
            <a:off x="1035421" y="4769666"/>
            <a:ext cx="995430" cy="1343158"/>
          </a:xfrm>
          <a:prstGeom prst="rect">
            <a:avLst/>
          </a:prstGeom>
        </p:spPr>
      </p:pic>
      <p:pic>
        <p:nvPicPr>
          <p:cNvPr id="23" name="Picture 22" descr="A blue and white cover with a group of people playing water polo&#10;&#10;AI-generated content may be incorrect.">
            <a:extLst>
              <a:ext uri="{FF2B5EF4-FFF2-40B4-BE49-F238E27FC236}">
                <a16:creationId xmlns:a16="http://schemas.microsoft.com/office/drawing/2014/main" id="{7413476C-911C-C240-7169-5A6B680C55B9}"/>
              </a:ext>
            </a:extLst>
          </p:cNvPr>
          <p:cNvPicPr>
            <a:picLocks noChangeAspect="1"/>
          </p:cNvPicPr>
          <p:nvPr/>
        </p:nvPicPr>
        <p:blipFill>
          <a:blip r:embed="rId6"/>
          <a:stretch>
            <a:fillRect/>
          </a:stretch>
        </p:blipFill>
        <p:spPr>
          <a:xfrm>
            <a:off x="10590921" y="4772106"/>
            <a:ext cx="995429" cy="1343158"/>
          </a:xfrm>
          <a:prstGeom prst="rect">
            <a:avLst/>
          </a:prstGeom>
        </p:spPr>
      </p:pic>
      <p:pic>
        <p:nvPicPr>
          <p:cNvPr id="24" name="Picture 23" descr="A basketball rules book cover&#10;&#10;AI-generated content may be incorrect.">
            <a:extLst>
              <a:ext uri="{FF2B5EF4-FFF2-40B4-BE49-F238E27FC236}">
                <a16:creationId xmlns:a16="http://schemas.microsoft.com/office/drawing/2014/main" id="{7E53F2E8-2985-5FF0-CD38-F4ABC2D7A92C}"/>
              </a:ext>
            </a:extLst>
          </p:cNvPr>
          <p:cNvPicPr>
            <a:picLocks noChangeAspect="1"/>
          </p:cNvPicPr>
          <p:nvPr/>
        </p:nvPicPr>
        <p:blipFill>
          <a:blip r:embed="rId7"/>
          <a:stretch>
            <a:fillRect/>
          </a:stretch>
        </p:blipFill>
        <p:spPr>
          <a:xfrm>
            <a:off x="3395191" y="3257618"/>
            <a:ext cx="995429" cy="1343158"/>
          </a:xfrm>
          <a:prstGeom prst="rect">
            <a:avLst/>
          </a:prstGeom>
        </p:spPr>
      </p:pic>
      <p:pic>
        <p:nvPicPr>
          <p:cNvPr id="25" name="Picture 24" descr="A group of people playing football&#10;&#10;AI-generated content may be incorrect.">
            <a:extLst>
              <a:ext uri="{FF2B5EF4-FFF2-40B4-BE49-F238E27FC236}">
                <a16:creationId xmlns:a16="http://schemas.microsoft.com/office/drawing/2014/main" id="{F13B08B3-D810-DB25-AFCF-4A86EF78992A}"/>
              </a:ext>
            </a:extLst>
          </p:cNvPr>
          <p:cNvPicPr>
            <a:picLocks noChangeAspect="1"/>
          </p:cNvPicPr>
          <p:nvPr/>
        </p:nvPicPr>
        <p:blipFill>
          <a:blip r:embed="rId8"/>
          <a:stretch>
            <a:fillRect/>
          </a:stretch>
        </p:blipFill>
        <p:spPr>
          <a:xfrm>
            <a:off x="4593091" y="3255178"/>
            <a:ext cx="995429" cy="1343158"/>
          </a:xfrm>
          <a:prstGeom prst="rect">
            <a:avLst/>
          </a:prstGeom>
        </p:spPr>
      </p:pic>
      <p:pic>
        <p:nvPicPr>
          <p:cNvPr id="26" name="Picture 25" descr="A football rules book cover&#10;&#10;AI-generated content may be incorrect.">
            <a:extLst>
              <a:ext uri="{FF2B5EF4-FFF2-40B4-BE49-F238E27FC236}">
                <a16:creationId xmlns:a16="http://schemas.microsoft.com/office/drawing/2014/main" id="{1E96EE78-FDA4-6623-6FB0-3FCE31C3A651}"/>
              </a:ext>
            </a:extLst>
          </p:cNvPr>
          <p:cNvPicPr>
            <a:picLocks noChangeAspect="1"/>
          </p:cNvPicPr>
          <p:nvPr/>
        </p:nvPicPr>
        <p:blipFill>
          <a:blip r:embed="rId9"/>
          <a:stretch>
            <a:fillRect/>
          </a:stretch>
        </p:blipFill>
        <p:spPr>
          <a:xfrm>
            <a:off x="5790991" y="3258959"/>
            <a:ext cx="995429" cy="1343158"/>
          </a:xfrm>
          <a:prstGeom prst="rect">
            <a:avLst/>
          </a:prstGeom>
        </p:spPr>
      </p:pic>
      <p:pic>
        <p:nvPicPr>
          <p:cNvPr id="27" name="Picture 26" descr="A cover of a book&#10;&#10;AI-generated content may be incorrect.">
            <a:extLst>
              <a:ext uri="{FF2B5EF4-FFF2-40B4-BE49-F238E27FC236}">
                <a16:creationId xmlns:a16="http://schemas.microsoft.com/office/drawing/2014/main" id="{4B41FED2-81BC-0791-2E33-AD32634E535F}"/>
              </a:ext>
            </a:extLst>
          </p:cNvPr>
          <p:cNvPicPr>
            <a:picLocks noChangeAspect="1"/>
          </p:cNvPicPr>
          <p:nvPr/>
        </p:nvPicPr>
        <p:blipFill>
          <a:blip r:embed="rId10"/>
          <a:stretch>
            <a:fillRect/>
          </a:stretch>
        </p:blipFill>
        <p:spPr>
          <a:xfrm>
            <a:off x="6988891" y="3255178"/>
            <a:ext cx="995429" cy="1343158"/>
          </a:xfrm>
          <a:prstGeom prst="rect">
            <a:avLst/>
          </a:prstGeom>
        </p:spPr>
      </p:pic>
      <p:pic>
        <p:nvPicPr>
          <p:cNvPr id="28" name="Picture 27" descr="A group of women playing football&#10;&#10;AI-generated content may be incorrect.">
            <a:extLst>
              <a:ext uri="{FF2B5EF4-FFF2-40B4-BE49-F238E27FC236}">
                <a16:creationId xmlns:a16="http://schemas.microsoft.com/office/drawing/2014/main" id="{F77C78CD-5A4F-BFE0-39DD-DD70183E48FD}"/>
              </a:ext>
            </a:extLst>
          </p:cNvPr>
          <p:cNvPicPr>
            <a:picLocks noChangeAspect="1"/>
          </p:cNvPicPr>
          <p:nvPr/>
        </p:nvPicPr>
        <p:blipFill>
          <a:blip r:embed="rId11"/>
          <a:stretch>
            <a:fillRect/>
          </a:stretch>
        </p:blipFill>
        <p:spPr>
          <a:xfrm>
            <a:off x="8188122" y="3255178"/>
            <a:ext cx="995429" cy="1343158"/>
          </a:xfrm>
          <a:prstGeom prst="rect">
            <a:avLst/>
          </a:prstGeom>
        </p:spPr>
      </p:pic>
      <p:pic>
        <p:nvPicPr>
          <p:cNvPr id="29" name="Picture 28" descr="A group of people dancing on a basketball court&#10;&#10;AI-generated content may be incorrect.">
            <a:extLst>
              <a:ext uri="{FF2B5EF4-FFF2-40B4-BE49-F238E27FC236}">
                <a16:creationId xmlns:a16="http://schemas.microsoft.com/office/drawing/2014/main" id="{878B5546-EF8F-074F-8D79-023D3D9B6796}"/>
              </a:ext>
            </a:extLst>
          </p:cNvPr>
          <p:cNvPicPr>
            <a:picLocks noChangeAspect="1"/>
          </p:cNvPicPr>
          <p:nvPr/>
        </p:nvPicPr>
        <p:blipFill>
          <a:blip r:embed="rId12"/>
          <a:stretch>
            <a:fillRect/>
          </a:stretch>
        </p:blipFill>
        <p:spPr>
          <a:xfrm>
            <a:off x="9384691" y="3255178"/>
            <a:ext cx="995429" cy="1343158"/>
          </a:xfrm>
          <a:prstGeom prst="rect">
            <a:avLst/>
          </a:prstGeom>
        </p:spPr>
      </p:pic>
      <p:pic>
        <p:nvPicPr>
          <p:cNvPr id="30" name="Picture 29" descr="A cover of a book&#10;&#10;AI-generated content may be incorrect.">
            <a:extLst>
              <a:ext uri="{FF2B5EF4-FFF2-40B4-BE49-F238E27FC236}">
                <a16:creationId xmlns:a16="http://schemas.microsoft.com/office/drawing/2014/main" id="{FACB96B8-8F38-DD9A-A328-B3C612F86AA6}"/>
              </a:ext>
            </a:extLst>
          </p:cNvPr>
          <p:cNvPicPr>
            <a:picLocks noChangeAspect="1"/>
          </p:cNvPicPr>
          <p:nvPr/>
        </p:nvPicPr>
        <p:blipFill>
          <a:blip r:embed="rId13"/>
          <a:stretch>
            <a:fillRect/>
          </a:stretch>
        </p:blipFill>
        <p:spPr>
          <a:xfrm>
            <a:off x="10581260" y="3255178"/>
            <a:ext cx="992445" cy="1343158"/>
          </a:xfrm>
          <a:prstGeom prst="rect">
            <a:avLst/>
          </a:prstGeom>
        </p:spPr>
      </p:pic>
      <p:pic>
        <p:nvPicPr>
          <p:cNvPr id="31" name="Picture 30" descr="A volleyball rules book cover&#10;&#10;AI-generated content may be incorrect.">
            <a:extLst>
              <a:ext uri="{FF2B5EF4-FFF2-40B4-BE49-F238E27FC236}">
                <a16:creationId xmlns:a16="http://schemas.microsoft.com/office/drawing/2014/main" id="{7A01AD0A-E031-0541-707E-DD707A1DA4B7}"/>
              </a:ext>
            </a:extLst>
          </p:cNvPr>
          <p:cNvPicPr>
            <a:picLocks noChangeAspect="1"/>
          </p:cNvPicPr>
          <p:nvPr/>
        </p:nvPicPr>
        <p:blipFill>
          <a:blip r:embed="rId14"/>
          <a:stretch>
            <a:fillRect/>
          </a:stretch>
        </p:blipFill>
        <p:spPr>
          <a:xfrm>
            <a:off x="2224691" y="4769665"/>
            <a:ext cx="990952" cy="1343158"/>
          </a:xfrm>
          <a:prstGeom prst="rect">
            <a:avLst/>
          </a:prstGeom>
        </p:spPr>
      </p:pic>
      <p:pic>
        <p:nvPicPr>
          <p:cNvPr id="32" name="Picture 31" descr="A cover of a wrestling book&#10;&#10;AI-generated content may be incorrect.">
            <a:extLst>
              <a:ext uri="{FF2B5EF4-FFF2-40B4-BE49-F238E27FC236}">
                <a16:creationId xmlns:a16="http://schemas.microsoft.com/office/drawing/2014/main" id="{A266DDCC-3D1B-F84A-4764-22B2DDB9E73F}"/>
              </a:ext>
            </a:extLst>
          </p:cNvPr>
          <p:cNvPicPr>
            <a:picLocks noChangeAspect="1"/>
          </p:cNvPicPr>
          <p:nvPr/>
        </p:nvPicPr>
        <p:blipFill>
          <a:blip r:embed="rId15"/>
          <a:stretch>
            <a:fillRect/>
          </a:stretch>
        </p:blipFill>
        <p:spPr>
          <a:xfrm>
            <a:off x="3392859" y="4769665"/>
            <a:ext cx="995429" cy="1343158"/>
          </a:xfrm>
          <a:prstGeom prst="rect">
            <a:avLst/>
          </a:prstGeom>
        </p:spPr>
      </p:pic>
      <p:pic>
        <p:nvPicPr>
          <p:cNvPr id="33" name="Picture 32" descr="A baseball player with a baseball bat&#10;&#10;AI-generated content may be incorrect.">
            <a:extLst>
              <a:ext uri="{FF2B5EF4-FFF2-40B4-BE49-F238E27FC236}">
                <a16:creationId xmlns:a16="http://schemas.microsoft.com/office/drawing/2014/main" id="{B0224B64-031A-E906-FF86-926522FCB99C}"/>
              </a:ext>
            </a:extLst>
          </p:cNvPr>
          <p:cNvPicPr>
            <a:picLocks noChangeAspect="1"/>
          </p:cNvPicPr>
          <p:nvPr/>
        </p:nvPicPr>
        <p:blipFill>
          <a:blip r:embed="rId16"/>
          <a:stretch>
            <a:fillRect/>
          </a:stretch>
        </p:blipFill>
        <p:spPr>
          <a:xfrm>
            <a:off x="4592622" y="4769665"/>
            <a:ext cx="993937" cy="1343158"/>
          </a:xfrm>
          <a:prstGeom prst="rect">
            <a:avLst/>
          </a:prstGeom>
        </p:spPr>
      </p:pic>
      <p:pic>
        <p:nvPicPr>
          <p:cNvPr id="34" name="Picture 33" descr="A cover of a book with a couple of people playing lacrosse&#10;&#10;AI-generated content may be incorrect.">
            <a:extLst>
              <a:ext uri="{FF2B5EF4-FFF2-40B4-BE49-F238E27FC236}">
                <a16:creationId xmlns:a16="http://schemas.microsoft.com/office/drawing/2014/main" id="{4CCE2C01-5B5B-15D7-8F1F-5A4A80321C44}"/>
              </a:ext>
            </a:extLst>
          </p:cNvPr>
          <p:cNvPicPr>
            <a:picLocks noChangeAspect="1"/>
          </p:cNvPicPr>
          <p:nvPr/>
        </p:nvPicPr>
        <p:blipFill>
          <a:blip r:embed="rId17"/>
          <a:stretch>
            <a:fillRect/>
          </a:stretch>
        </p:blipFill>
        <p:spPr>
          <a:xfrm>
            <a:off x="6989955" y="4769665"/>
            <a:ext cx="993937" cy="1343158"/>
          </a:xfrm>
          <a:prstGeom prst="rect">
            <a:avLst/>
          </a:prstGeom>
        </p:spPr>
      </p:pic>
      <p:pic>
        <p:nvPicPr>
          <p:cNvPr id="35" name="Picture 34" descr="A cover of a book with a group of girls playing lacrosse&#10;&#10;AI-generated content may be incorrect.">
            <a:extLst>
              <a:ext uri="{FF2B5EF4-FFF2-40B4-BE49-F238E27FC236}">
                <a16:creationId xmlns:a16="http://schemas.microsoft.com/office/drawing/2014/main" id="{A5CA9ABB-5690-440F-BFF6-FCF2DAA03FBA}"/>
              </a:ext>
            </a:extLst>
          </p:cNvPr>
          <p:cNvPicPr>
            <a:picLocks noChangeAspect="1"/>
          </p:cNvPicPr>
          <p:nvPr/>
        </p:nvPicPr>
        <p:blipFill>
          <a:blip r:embed="rId18"/>
          <a:stretch>
            <a:fillRect/>
          </a:stretch>
        </p:blipFill>
        <p:spPr>
          <a:xfrm>
            <a:off x="8191316" y="4769665"/>
            <a:ext cx="992445" cy="1343158"/>
          </a:xfrm>
          <a:prstGeom prst="rect">
            <a:avLst/>
          </a:prstGeom>
        </p:spPr>
      </p:pic>
      <p:pic>
        <p:nvPicPr>
          <p:cNvPr id="36" name="Picture 35" descr="A cover of a book with a group of people playing softball&#10;&#10;AI-generated content may be incorrect.">
            <a:extLst>
              <a:ext uri="{FF2B5EF4-FFF2-40B4-BE49-F238E27FC236}">
                <a16:creationId xmlns:a16="http://schemas.microsoft.com/office/drawing/2014/main" id="{82D0DC76-636D-31F4-3031-A9A54E9FEBB9}"/>
              </a:ext>
            </a:extLst>
          </p:cNvPr>
          <p:cNvPicPr>
            <a:picLocks noChangeAspect="1"/>
          </p:cNvPicPr>
          <p:nvPr/>
        </p:nvPicPr>
        <p:blipFill>
          <a:blip r:embed="rId19"/>
          <a:stretch>
            <a:fillRect/>
          </a:stretch>
        </p:blipFill>
        <p:spPr>
          <a:xfrm>
            <a:off x="5797255" y="4769665"/>
            <a:ext cx="993937" cy="1343158"/>
          </a:xfrm>
          <a:prstGeom prst="rect">
            <a:avLst/>
          </a:prstGeom>
        </p:spPr>
      </p:pic>
      <p:pic>
        <p:nvPicPr>
          <p:cNvPr id="37" name="Picture 36" descr="A group of people running&#10;&#10;AI-generated content may be incorrect.">
            <a:extLst>
              <a:ext uri="{FF2B5EF4-FFF2-40B4-BE49-F238E27FC236}">
                <a16:creationId xmlns:a16="http://schemas.microsoft.com/office/drawing/2014/main" id="{3C1C120B-B986-2399-D02F-29A06F3FE9AF}"/>
              </a:ext>
            </a:extLst>
          </p:cNvPr>
          <p:cNvPicPr>
            <a:picLocks noChangeAspect="1"/>
          </p:cNvPicPr>
          <p:nvPr/>
        </p:nvPicPr>
        <p:blipFill>
          <a:blip r:embed="rId20"/>
          <a:stretch>
            <a:fillRect/>
          </a:stretch>
        </p:blipFill>
        <p:spPr>
          <a:xfrm>
            <a:off x="9387885" y="4772106"/>
            <a:ext cx="992445" cy="1343158"/>
          </a:xfrm>
          <a:prstGeom prst="rect">
            <a:avLst/>
          </a:prstGeom>
        </p:spPr>
      </p:pic>
    </p:spTree>
    <p:extLst>
      <p:ext uri="{BB962C8B-B14F-4D97-AF65-F5344CB8AC3E}">
        <p14:creationId xmlns:p14="http://schemas.microsoft.com/office/powerpoint/2010/main" val="40638305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413D5-492F-F8F7-6A9A-444B732764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41AEB4-CA1C-C073-91F2-0FB477F4CC87}"/>
              </a:ext>
            </a:extLst>
          </p:cNvPr>
          <p:cNvSpPr>
            <a:spLocks noGrp="1"/>
          </p:cNvSpPr>
          <p:nvPr>
            <p:ph type="title"/>
          </p:nvPr>
        </p:nvSpPr>
        <p:spPr>
          <a:xfrm>
            <a:off x="195312" y="-273132"/>
            <a:ext cx="10026649" cy="1495086"/>
          </a:xfrm>
        </p:spPr>
        <p:txBody>
          <a:bodyPr>
            <a:normAutofit fontScale="90000"/>
          </a:bodyPr>
          <a:lstStyle/>
          <a:p>
            <a:br>
              <a:rPr lang="en-US" sz="3200" b="0" i="0" u="none" strike="noStrike" baseline="0" dirty="0">
                <a:solidFill>
                  <a:srgbClr val="000000"/>
                </a:solidFill>
                <a:latin typeface="Calibri" panose="020F0502020204030204" pitchFamily="34" charset="0"/>
              </a:rPr>
            </a:br>
            <a:r>
              <a:rPr lang="en-US" i="0" u="none" strike="noStrike" cap="all" dirty="0">
                <a:latin typeface="Calibri" panose="020F0502020204030204" pitchFamily="34" charset="0"/>
              </a:rPr>
              <a:t>NFHS </a:t>
            </a:r>
            <a:r>
              <a:rPr lang="en-US" sz="4400" b="1" i="0" u="none" strike="noStrike" cap="all" dirty="0">
                <a:latin typeface="Calibri" panose="020F0502020204030204" pitchFamily="34" charset="0"/>
              </a:rPr>
              <a:t>Heat Acclimatization and Heat Illness Prevention Position Statement </a:t>
            </a:r>
            <a:endParaRPr lang="en-US" cap="all" dirty="0"/>
          </a:p>
        </p:txBody>
      </p:sp>
      <p:pic>
        <p:nvPicPr>
          <p:cNvPr id="5" name="Picture 4">
            <a:extLst>
              <a:ext uri="{FF2B5EF4-FFF2-40B4-BE49-F238E27FC236}">
                <a16:creationId xmlns:a16="http://schemas.microsoft.com/office/drawing/2014/main" id="{5AB70EF7-BB95-020A-E31A-B558EFC67531}"/>
              </a:ext>
            </a:extLst>
          </p:cNvPr>
          <p:cNvPicPr>
            <a:picLocks noChangeAspect="1"/>
          </p:cNvPicPr>
          <p:nvPr/>
        </p:nvPicPr>
        <p:blipFill>
          <a:blip r:embed="rId3"/>
          <a:srcRect l="36234" t="10037" r="36591" b="6430"/>
          <a:stretch>
            <a:fillRect/>
          </a:stretch>
        </p:blipFill>
        <p:spPr>
          <a:xfrm>
            <a:off x="950026" y="1297378"/>
            <a:ext cx="3716984" cy="4782788"/>
          </a:xfrm>
          <a:prstGeom prst="rect">
            <a:avLst/>
          </a:prstGeom>
          <a:ln w="19050">
            <a:solidFill>
              <a:srgbClr val="00205B"/>
            </a:solidFill>
          </a:ln>
        </p:spPr>
      </p:pic>
      <p:pic>
        <p:nvPicPr>
          <p:cNvPr id="8" name="Picture 7">
            <a:extLst>
              <a:ext uri="{FF2B5EF4-FFF2-40B4-BE49-F238E27FC236}">
                <a16:creationId xmlns:a16="http://schemas.microsoft.com/office/drawing/2014/main" id="{AF053C13-7BE2-70A2-D8EB-E7BC99AE5D60}"/>
              </a:ext>
            </a:extLst>
          </p:cNvPr>
          <p:cNvPicPr>
            <a:picLocks noChangeAspect="1"/>
          </p:cNvPicPr>
          <p:nvPr/>
        </p:nvPicPr>
        <p:blipFill>
          <a:blip r:embed="rId4"/>
          <a:srcRect l="36430" t="9222" r="36200" b="8233"/>
          <a:stretch>
            <a:fillRect/>
          </a:stretch>
        </p:blipFill>
        <p:spPr>
          <a:xfrm>
            <a:off x="5541620" y="1297378"/>
            <a:ext cx="3788482" cy="4782788"/>
          </a:xfrm>
          <a:prstGeom prst="rect">
            <a:avLst/>
          </a:prstGeom>
          <a:ln w="19050">
            <a:solidFill>
              <a:srgbClr val="00205B"/>
            </a:solidFill>
          </a:ln>
        </p:spPr>
      </p:pic>
    </p:spTree>
    <p:extLst>
      <p:ext uri="{BB962C8B-B14F-4D97-AF65-F5344CB8AC3E}">
        <p14:creationId xmlns:p14="http://schemas.microsoft.com/office/powerpoint/2010/main" val="24865526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B43F5-B51D-2CA7-82F1-BE9B86E7E916}"/>
              </a:ext>
            </a:extLst>
          </p:cNvPr>
          <p:cNvSpPr>
            <a:spLocks noGrp="1"/>
          </p:cNvSpPr>
          <p:nvPr>
            <p:ph type="title"/>
          </p:nvPr>
        </p:nvSpPr>
        <p:spPr>
          <a:xfrm>
            <a:off x="3146744" y="2373334"/>
            <a:ext cx="8468253" cy="2111332"/>
          </a:xfrm>
        </p:spPr>
        <p:txBody>
          <a:bodyPr/>
          <a:lstStyle/>
          <a:p>
            <a:pPr algn="ctr"/>
            <a:r>
              <a:rPr lang="en-US" dirty="0"/>
              <a:t>NFHS OFFICIALS EDUCATION</a:t>
            </a:r>
          </a:p>
        </p:txBody>
      </p:sp>
      <p:pic>
        <p:nvPicPr>
          <p:cNvPr id="5" name="Picture 4" descr="A referee holding a football&#10;&#10;AI-generated content may be incorrect.">
            <a:extLst>
              <a:ext uri="{FF2B5EF4-FFF2-40B4-BE49-F238E27FC236}">
                <a16:creationId xmlns:a16="http://schemas.microsoft.com/office/drawing/2014/main" id="{8B61C671-0921-1463-04F5-5C3AD8DFF91C}"/>
              </a:ext>
            </a:extLst>
          </p:cNvPr>
          <p:cNvPicPr>
            <a:picLocks noChangeAspect="1"/>
          </p:cNvPicPr>
          <p:nvPr/>
        </p:nvPicPr>
        <p:blipFill>
          <a:blip r:embed="rId3"/>
          <a:stretch>
            <a:fillRect/>
          </a:stretch>
        </p:blipFill>
        <p:spPr>
          <a:xfrm>
            <a:off x="0" y="0"/>
            <a:ext cx="2945081" cy="6234545"/>
          </a:xfrm>
          <a:prstGeom prst="rect">
            <a:avLst/>
          </a:prstGeom>
        </p:spPr>
      </p:pic>
    </p:spTree>
    <p:extLst>
      <p:ext uri="{BB962C8B-B14F-4D97-AF65-F5344CB8AC3E}">
        <p14:creationId xmlns:p14="http://schemas.microsoft.com/office/powerpoint/2010/main" val="23032772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06A10-A93F-657D-447E-E0C8B679B978}"/>
              </a:ext>
            </a:extLst>
          </p:cNvPr>
          <p:cNvSpPr>
            <a:spLocks noGrp="1"/>
          </p:cNvSpPr>
          <p:nvPr>
            <p:ph type="title"/>
          </p:nvPr>
        </p:nvSpPr>
        <p:spPr>
          <a:xfrm>
            <a:off x="838200" y="365125"/>
            <a:ext cx="8491151" cy="1325563"/>
          </a:xfrm>
        </p:spPr>
        <p:txBody>
          <a:bodyPr/>
          <a:lstStyle/>
          <a:p>
            <a:r>
              <a:rPr lang="en-US" dirty="0">
                <a:sym typeface="Inter SemiBold"/>
              </a:rPr>
              <a:t>All Things Officiating </a:t>
            </a:r>
            <a:br>
              <a:rPr lang="en-US" dirty="0">
                <a:sym typeface="Inter SemiBold"/>
              </a:rPr>
            </a:br>
            <a:r>
              <a:rPr lang="en-US" dirty="0">
                <a:sym typeface="Inter SemiBold"/>
              </a:rPr>
              <a:t>in One Place!</a:t>
            </a:r>
            <a:endParaRPr lang="en-US" dirty="0"/>
          </a:p>
        </p:txBody>
      </p:sp>
      <p:sp>
        <p:nvSpPr>
          <p:cNvPr id="4" name="Content Placeholder 3">
            <a:extLst>
              <a:ext uri="{FF2B5EF4-FFF2-40B4-BE49-F238E27FC236}">
                <a16:creationId xmlns:a16="http://schemas.microsoft.com/office/drawing/2014/main" id="{4644809B-FCB1-F6F8-C398-D9C38190FC54}"/>
              </a:ext>
            </a:extLst>
          </p:cNvPr>
          <p:cNvSpPr>
            <a:spLocks noGrp="1"/>
          </p:cNvSpPr>
          <p:nvPr>
            <p:ph idx="1"/>
          </p:nvPr>
        </p:nvSpPr>
        <p:spPr>
          <a:xfrm>
            <a:off x="838200" y="1825625"/>
            <a:ext cx="10515600" cy="4351338"/>
          </a:xfrm>
        </p:spPr>
        <p:txBody>
          <a:bodyPr/>
          <a:lstStyle/>
          <a:p>
            <a:r>
              <a:rPr lang="en-US" dirty="0">
                <a:solidFill>
                  <a:schemeClr val="tx1"/>
                </a:solidFill>
                <a:sym typeface="Inter"/>
              </a:rPr>
              <a:t>The all-in-one, cloud-based NFHS Center for Officials Services (COS) connects everyone associated with officiating. The COS handles registration, assignments, testing, payments, and a host of other features and integrations that consolidate all officiating needs into a single, modern solution. Free to all NFHS state associations, local associations, and assigner groups.</a:t>
            </a:r>
          </a:p>
          <a:p>
            <a:endParaRPr lang="en-US" dirty="0"/>
          </a:p>
        </p:txBody>
      </p:sp>
      <p:sp>
        <p:nvSpPr>
          <p:cNvPr id="8" name="Google Shape;163;p28">
            <a:extLst>
              <a:ext uri="{FF2B5EF4-FFF2-40B4-BE49-F238E27FC236}">
                <a16:creationId xmlns:a16="http://schemas.microsoft.com/office/drawing/2014/main" id="{64DB8A4D-D932-E495-985B-35D04CC0E9CC}"/>
              </a:ext>
            </a:extLst>
          </p:cNvPr>
          <p:cNvSpPr txBox="1"/>
          <p:nvPr/>
        </p:nvSpPr>
        <p:spPr>
          <a:xfrm>
            <a:off x="2086253" y="4539875"/>
            <a:ext cx="2519670" cy="923400"/>
          </a:xfrm>
          <a:prstGeom prst="rect">
            <a:avLst/>
          </a:prstGeom>
          <a:solidFill>
            <a:srgbClr val="D50032"/>
          </a:solid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2400" b="1" i="0" u="none" strike="noStrike" kern="1200" cap="none" spc="0" normalizeH="0" baseline="0" noProof="0" dirty="0">
                <a:ln>
                  <a:noFill/>
                </a:ln>
                <a:solidFill>
                  <a:prstClr val="white"/>
                </a:solidFill>
                <a:effectLst/>
                <a:uLnTx/>
                <a:uFillTx/>
                <a:latin typeface="Aptos" panose="02110004020202020204"/>
                <a:ea typeface="Inter Black"/>
                <a:cs typeface="Inter Black"/>
                <a:sym typeface="Inter Black"/>
              </a:rPr>
              <a:t>20+</a:t>
            </a:r>
            <a:endParaRPr kumimoji="0" sz="2400" b="1" i="0" u="none" strike="noStrike" kern="1200" cap="none" spc="0" normalizeH="0" baseline="0" noProof="0" dirty="0">
              <a:ln>
                <a:noFill/>
              </a:ln>
              <a:solidFill>
                <a:prstClr val="white"/>
              </a:solidFill>
              <a:effectLst/>
              <a:uLnTx/>
              <a:uFillTx/>
              <a:latin typeface="Aptos" panose="02110004020202020204"/>
              <a:ea typeface="Inter Black"/>
              <a:cs typeface="Inter Black"/>
              <a:sym typeface="Inter Black"/>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2400" b="1" i="0" u="none" strike="noStrike" kern="1200" cap="none" spc="0" normalizeH="0" baseline="0" noProof="0" dirty="0">
                <a:ln>
                  <a:noFill/>
                </a:ln>
                <a:solidFill>
                  <a:prstClr val="white"/>
                </a:solidFill>
                <a:effectLst/>
                <a:uLnTx/>
                <a:uFillTx/>
                <a:latin typeface="Aptos" panose="02110004020202020204"/>
                <a:ea typeface="Inter Black"/>
                <a:cs typeface="Inter Black"/>
                <a:sym typeface="Inter Black"/>
              </a:rPr>
              <a:t>Member States</a:t>
            </a:r>
            <a:endParaRPr kumimoji="0" sz="2400" b="1" i="0" u="none" strike="noStrike" kern="1200" cap="none" spc="0" normalizeH="0" baseline="0" noProof="0" dirty="0">
              <a:ln>
                <a:noFill/>
              </a:ln>
              <a:solidFill>
                <a:prstClr val="white"/>
              </a:solidFill>
              <a:effectLst/>
              <a:uLnTx/>
              <a:uFillTx/>
              <a:latin typeface="Aptos" panose="02110004020202020204"/>
              <a:ea typeface="Inter Black"/>
              <a:cs typeface="Inter Black"/>
              <a:sym typeface="Inter Black"/>
            </a:endParaRPr>
          </a:p>
        </p:txBody>
      </p:sp>
      <p:sp>
        <p:nvSpPr>
          <p:cNvPr id="18" name="Google Shape;164;p28">
            <a:extLst>
              <a:ext uri="{FF2B5EF4-FFF2-40B4-BE49-F238E27FC236}">
                <a16:creationId xmlns:a16="http://schemas.microsoft.com/office/drawing/2014/main" id="{78B4D0ED-1B18-233A-7E29-75D69FA7F834}"/>
              </a:ext>
            </a:extLst>
          </p:cNvPr>
          <p:cNvSpPr txBox="1"/>
          <p:nvPr/>
        </p:nvSpPr>
        <p:spPr>
          <a:xfrm>
            <a:off x="4800686" y="4539875"/>
            <a:ext cx="2264561" cy="923400"/>
          </a:xfrm>
          <a:prstGeom prst="rect">
            <a:avLst/>
          </a:prstGeom>
          <a:solidFill>
            <a:srgbClr val="D50032"/>
          </a:solid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2400" b="1" i="0" u="none" strike="noStrike" kern="1200" cap="none" spc="0" normalizeH="0" baseline="0" noProof="0" dirty="0">
                <a:ln>
                  <a:noFill/>
                </a:ln>
                <a:solidFill>
                  <a:prstClr val="white"/>
                </a:solidFill>
                <a:effectLst/>
                <a:uLnTx/>
                <a:uFillTx/>
                <a:latin typeface="Aptos" panose="02110004020202020204"/>
                <a:ea typeface="Inter Black"/>
                <a:cs typeface="Inter Black"/>
                <a:sym typeface="Inter Black"/>
              </a:rPr>
              <a:t>300,000+</a:t>
            </a:r>
            <a:endParaRPr kumimoji="0" sz="2400" b="1" i="0" u="none" strike="noStrike" kern="1200" cap="none" spc="0" normalizeH="0" baseline="0" noProof="0" dirty="0">
              <a:ln>
                <a:noFill/>
              </a:ln>
              <a:solidFill>
                <a:prstClr val="white"/>
              </a:solidFill>
              <a:effectLst/>
              <a:uLnTx/>
              <a:uFillTx/>
              <a:latin typeface="Aptos" panose="02110004020202020204"/>
              <a:ea typeface="Inter Black"/>
              <a:cs typeface="Inter Black"/>
              <a:sym typeface="Inter Black"/>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2400" b="1" i="0" u="none" strike="noStrike" kern="1200" cap="none" spc="0" normalizeH="0" baseline="0" noProof="0" dirty="0">
                <a:ln>
                  <a:noFill/>
                </a:ln>
                <a:solidFill>
                  <a:prstClr val="white"/>
                </a:solidFill>
                <a:effectLst/>
                <a:uLnTx/>
                <a:uFillTx/>
                <a:latin typeface="Aptos" panose="02110004020202020204"/>
                <a:ea typeface="Inter Black"/>
                <a:cs typeface="Inter Black"/>
                <a:sym typeface="Inter Black"/>
              </a:rPr>
              <a:t>Officials</a:t>
            </a:r>
            <a:endParaRPr kumimoji="0" sz="2400" b="1" i="0" u="none" strike="noStrike" kern="1200" cap="none" spc="0" normalizeH="0" baseline="0" noProof="0" dirty="0">
              <a:ln>
                <a:noFill/>
              </a:ln>
              <a:solidFill>
                <a:prstClr val="white"/>
              </a:solidFill>
              <a:effectLst/>
              <a:uLnTx/>
              <a:uFillTx/>
              <a:latin typeface="Aptos" panose="02110004020202020204"/>
              <a:ea typeface="Inter Black"/>
              <a:cs typeface="Inter Black"/>
              <a:sym typeface="Inter Black"/>
            </a:endParaRPr>
          </a:p>
        </p:txBody>
      </p:sp>
      <p:sp>
        <p:nvSpPr>
          <p:cNvPr id="19" name="Google Shape;165;p28">
            <a:extLst>
              <a:ext uri="{FF2B5EF4-FFF2-40B4-BE49-F238E27FC236}">
                <a16:creationId xmlns:a16="http://schemas.microsoft.com/office/drawing/2014/main" id="{15F565F3-30B7-3C92-8F4F-854EDF9DC6A2}"/>
              </a:ext>
            </a:extLst>
          </p:cNvPr>
          <p:cNvSpPr txBox="1"/>
          <p:nvPr/>
        </p:nvSpPr>
        <p:spPr>
          <a:xfrm>
            <a:off x="7260011" y="4539875"/>
            <a:ext cx="2264560" cy="923400"/>
          </a:xfrm>
          <a:prstGeom prst="rect">
            <a:avLst/>
          </a:prstGeom>
          <a:solidFill>
            <a:srgbClr val="D50032"/>
          </a:solid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2400" b="1" i="0" u="none" strike="noStrike" kern="1200" cap="none" spc="0" normalizeH="0" baseline="0" noProof="0" dirty="0">
                <a:ln>
                  <a:noFill/>
                </a:ln>
                <a:solidFill>
                  <a:prstClr val="white"/>
                </a:solidFill>
                <a:effectLst/>
                <a:uLnTx/>
                <a:uFillTx/>
                <a:latin typeface="Aptos" panose="02110004020202020204"/>
                <a:ea typeface="Inter Black"/>
                <a:cs typeface="Inter Black"/>
                <a:sym typeface="Inter Black"/>
              </a:rPr>
              <a:t>7,000+</a:t>
            </a:r>
            <a:endParaRPr kumimoji="0" sz="2400" b="1" i="0" u="none" strike="noStrike" kern="1200" cap="none" spc="0" normalizeH="0" baseline="0" noProof="0" dirty="0">
              <a:ln>
                <a:noFill/>
              </a:ln>
              <a:solidFill>
                <a:prstClr val="white"/>
              </a:solidFill>
              <a:effectLst/>
              <a:uLnTx/>
              <a:uFillTx/>
              <a:latin typeface="Aptos" panose="02110004020202020204"/>
              <a:ea typeface="Inter Black"/>
              <a:cs typeface="Inter Black"/>
              <a:sym typeface="Inter Black"/>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2400" b="1" i="0" u="none" strike="noStrike" kern="1200" cap="none" spc="0" normalizeH="0" baseline="0" noProof="0" dirty="0">
                <a:ln>
                  <a:noFill/>
                </a:ln>
                <a:solidFill>
                  <a:prstClr val="white"/>
                </a:solidFill>
                <a:effectLst/>
                <a:uLnTx/>
                <a:uFillTx/>
                <a:latin typeface="Aptos" panose="02110004020202020204"/>
                <a:ea typeface="Inter Black"/>
                <a:cs typeface="Inter Black"/>
                <a:sym typeface="Inter Black"/>
              </a:rPr>
              <a:t>Schools</a:t>
            </a:r>
            <a:endParaRPr kumimoji="0" sz="2400" b="1" i="0" u="none" strike="noStrike" kern="1200" cap="none" spc="0" normalizeH="0" baseline="0" noProof="0" dirty="0">
              <a:ln>
                <a:noFill/>
              </a:ln>
              <a:solidFill>
                <a:prstClr val="white"/>
              </a:solidFill>
              <a:effectLst/>
              <a:uLnTx/>
              <a:uFillTx/>
              <a:latin typeface="Aptos" panose="02110004020202020204"/>
              <a:ea typeface="Inter Black"/>
              <a:cs typeface="Inter Black"/>
              <a:sym typeface="Inter Black"/>
            </a:endParaRPr>
          </a:p>
        </p:txBody>
      </p:sp>
      <p:pic>
        <p:nvPicPr>
          <p:cNvPr id="20" name="Google Shape;161;p28" descr="A close up of a sign&#10;&#10;Description automatically generated">
            <a:extLst>
              <a:ext uri="{FF2B5EF4-FFF2-40B4-BE49-F238E27FC236}">
                <a16:creationId xmlns:a16="http://schemas.microsoft.com/office/drawing/2014/main" id="{3BDF60A3-4D23-071C-49D6-F21A500D8602}"/>
              </a:ext>
            </a:extLst>
          </p:cNvPr>
          <p:cNvPicPr preferRelativeResize="0"/>
          <p:nvPr/>
        </p:nvPicPr>
        <p:blipFill rotWithShape="1">
          <a:blip r:embed="rId3">
            <a:alphaModFix/>
          </a:blip>
          <a:srcRect l="1066" t="4841" r="1047" b="5003"/>
          <a:stretch/>
        </p:blipFill>
        <p:spPr>
          <a:xfrm>
            <a:off x="8856499" y="430036"/>
            <a:ext cx="2763677" cy="986375"/>
          </a:xfrm>
          <a:prstGeom prst="rect">
            <a:avLst/>
          </a:prstGeom>
          <a:noFill/>
          <a:ln>
            <a:noFill/>
          </a:ln>
        </p:spPr>
      </p:pic>
    </p:spTree>
    <p:extLst>
      <p:ext uri="{BB962C8B-B14F-4D97-AF65-F5344CB8AC3E}">
        <p14:creationId xmlns:p14="http://schemas.microsoft.com/office/powerpoint/2010/main" val="24319204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8E90FD6B-9F66-4DA3-48A6-97996F5EAF0A}"/>
              </a:ext>
            </a:extLst>
          </p:cNvPr>
          <p:cNvPicPr>
            <a:picLocks noChangeAspect="1"/>
          </p:cNvPicPr>
          <p:nvPr/>
        </p:nvPicPr>
        <p:blipFill>
          <a:blip r:embed="rId3"/>
          <a:stretch>
            <a:fillRect/>
          </a:stretch>
        </p:blipFill>
        <p:spPr>
          <a:xfrm>
            <a:off x="320949" y="430036"/>
            <a:ext cx="8314379" cy="5670134"/>
          </a:xfrm>
          <a:prstGeom prst="rect">
            <a:avLst/>
          </a:prstGeom>
        </p:spPr>
      </p:pic>
      <p:pic>
        <p:nvPicPr>
          <p:cNvPr id="4" name="Google Shape;161;p28" descr="A close up of a sign&#10;&#10;Description automatically generated">
            <a:extLst>
              <a:ext uri="{FF2B5EF4-FFF2-40B4-BE49-F238E27FC236}">
                <a16:creationId xmlns:a16="http://schemas.microsoft.com/office/drawing/2014/main" id="{B301CE18-E853-21BB-B63F-1E29418D2C19}"/>
              </a:ext>
            </a:extLst>
          </p:cNvPr>
          <p:cNvPicPr preferRelativeResize="0"/>
          <p:nvPr/>
        </p:nvPicPr>
        <p:blipFill rotWithShape="1">
          <a:blip r:embed="rId4">
            <a:alphaModFix/>
          </a:blip>
          <a:srcRect l="1066" t="4841" r="1047" b="5003"/>
          <a:stretch/>
        </p:blipFill>
        <p:spPr>
          <a:xfrm>
            <a:off x="8856499" y="430036"/>
            <a:ext cx="2763677" cy="986375"/>
          </a:xfrm>
          <a:prstGeom prst="rect">
            <a:avLst/>
          </a:prstGeom>
          <a:noFill/>
          <a:ln>
            <a:noFill/>
          </a:ln>
        </p:spPr>
      </p:pic>
      <p:sp>
        <p:nvSpPr>
          <p:cNvPr id="5" name="Content Placeholder 6">
            <a:extLst>
              <a:ext uri="{FF2B5EF4-FFF2-40B4-BE49-F238E27FC236}">
                <a16:creationId xmlns:a16="http://schemas.microsoft.com/office/drawing/2014/main" id="{43AD6B83-B46C-4E95-6598-CC66784C95DC}"/>
              </a:ext>
            </a:extLst>
          </p:cNvPr>
          <p:cNvSpPr txBox="1">
            <a:spLocks/>
          </p:cNvSpPr>
          <p:nvPr/>
        </p:nvSpPr>
        <p:spPr>
          <a:xfrm>
            <a:off x="8938109" y="2052855"/>
            <a:ext cx="2815867" cy="40817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EA1F45"/>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lumMod val="50000"/>
                  </a:prstClr>
                </a:solidFill>
                <a:effectLst/>
                <a:uLnTx/>
                <a:uFillTx/>
                <a:latin typeface="Aptos" panose="02110004020202020204"/>
                <a:ea typeface="+mn-ea"/>
                <a:cs typeface="+mn-cs"/>
              </a:rPr>
              <a:t>Improved Exam Center</a:t>
            </a:r>
          </a:p>
        </p:txBody>
      </p:sp>
    </p:spTree>
    <p:extLst>
      <p:ext uri="{BB962C8B-B14F-4D97-AF65-F5344CB8AC3E}">
        <p14:creationId xmlns:p14="http://schemas.microsoft.com/office/powerpoint/2010/main" val="30678895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316D7992-5B09-7A5C-023E-4EDED637CC37}"/>
              </a:ext>
            </a:extLst>
          </p:cNvPr>
          <p:cNvPicPr>
            <a:picLocks noChangeAspect="1"/>
          </p:cNvPicPr>
          <p:nvPr/>
        </p:nvPicPr>
        <p:blipFill>
          <a:blip r:embed="rId3"/>
          <a:stretch>
            <a:fillRect/>
          </a:stretch>
        </p:blipFill>
        <p:spPr>
          <a:xfrm>
            <a:off x="466040" y="430036"/>
            <a:ext cx="8117064" cy="5772134"/>
          </a:xfrm>
          <a:prstGeom prst="rect">
            <a:avLst/>
          </a:prstGeom>
        </p:spPr>
      </p:pic>
      <p:pic>
        <p:nvPicPr>
          <p:cNvPr id="5" name="Google Shape;161;p28" descr="A close up of a sign&#10;&#10;Description automatically generated">
            <a:extLst>
              <a:ext uri="{FF2B5EF4-FFF2-40B4-BE49-F238E27FC236}">
                <a16:creationId xmlns:a16="http://schemas.microsoft.com/office/drawing/2014/main" id="{65AC2B51-E749-67B3-E285-934D116C3BBF}"/>
              </a:ext>
            </a:extLst>
          </p:cNvPr>
          <p:cNvPicPr preferRelativeResize="0"/>
          <p:nvPr/>
        </p:nvPicPr>
        <p:blipFill rotWithShape="1">
          <a:blip r:embed="rId4">
            <a:alphaModFix/>
          </a:blip>
          <a:srcRect l="1066" t="4841" r="1047" b="5003"/>
          <a:stretch/>
        </p:blipFill>
        <p:spPr>
          <a:xfrm>
            <a:off x="8856499" y="430036"/>
            <a:ext cx="2763677" cy="986375"/>
          </a:xfrm>
          <a:prstGeom prst="rect">
            <a:avLst/>
          </a:prstGeom>
          <a:noFill/>
          <a:ln>
            <a:noFill/>
          </a:ln>
        </p:spPr>
      </p:pic>
    </p:spTree>
    <p:extLst>
      <p:ext uri="{BB962C8B-B14F-4D97-AF65-F5344CB8AC3E}">
        <p14:creationId xmlns:p14="http://schemas.microsoft.com/office/powerpoint/2010/main" val="11397348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B7756-AA18-D5A7-0978-D5CCE8165D37}"/>
              </a:ext>
            </a:extLst>
          </p:cNvPr>
          <p:cNvSpPr>
            <a:spLocks noGrp="1"/>
          </p:cNvSpPr>
          <p:nvPr>
            <p:ph type="title"/>
          </p:nvPr>
        </p:nvSpPr>
        <p:spPr>
          <a:xfrm>
            <a:off x="4394345" y="2373334"/>
            <a:ext cx="8200939" cy="2111332"/>
          </a:xfrm>
        </p:spPr>
        <p:txBody>
          <a:bodyPr/>
          <a:lstStyle/>
          <a:p>
            <a:pPr algn="ctr"/>
            <a:r>
              <a:rPr lang="en-US" dirty="0"/>
              <a:t>NFHS LEARNING CENTER</a:t>
            </a:r>
          </a:p>
        </p:txBody>
      </p:sp>
      <p:pic>
        <p:nvPicPr>
          <p:cNvPr id="4" name="Picture 3" descr="A group of football players running&#10;&#10;AI-generated content may be incorrect.">
            <a:extLst>
              <a:ext uri="{FF2B5EF4-FFF2-40B4-BE49-F238E27FC236}">
                <a16:creationId xmlns:a16="http://schemas.microsoft.com/office/drawing/2014/main" id="{AE801E32-F3B3-BC32-7F3E-CB9E6D6C5F50}"/>
              </a:ext>
            </a:extLst>
          </p:cNvPr>
          <p:cNvPicPr>
            <a:picLocks noChangeAspect="1"/>
          </p:cNvPicPr>
          <p:nvPr/>
        </p:nvPicPr>
        <p:blipFill>
          <a:blip r:embed="rId3"/>
          <a:stretch>
            <a:fillRect/>
          </a:stretch>
        </p:blipFill>
        <p:spPr>
          <a:xfrm>
            <a:off x="1" y="0"/>
            <a:ext cx="4916384" cy="6233604"/>
          </a:xfrm>
          <a:prstGeom prst="rect">
            <a:avLst/>
          </a:prstGeom>
        </p:spPr>
      </p:pic>
    </p:spTree>
    <p:extLst>
      <p:ext uri="{BB962C8B-B14F-4D97-AF65-F5344CB8AC3E}">
        <p14:creationId xmlns:p14="http://schemas.microsoft.com/office/powerpoint/2010/main" val="4440366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C74B3-BCD5-4EF5-1D50-020CE2B488CB}"/>
            </a:ext>
          </a:extLst>
        </p:cNvPr>
        <p:cNvGrpSpPr/>
        <p:nvPr/>
      </p:nvGrpSpPr>
      <p:grpSpPr>
        <a:xfrm>
          <a:off x="0" y="0"/>
          <a:ext cx="0" cy="0"/>
          <a:chOff x="0" y="0"/>
          <a:chExt cx="0" cy="0"/>
        </a:xfrm>
      </p:grpSpPr>
      <p:pic>
        <p:nvPicPr>
          <p:cNvPr id="7" name="Content Placeholder 6" descr="Several devices with a website on them&#10;&#10;Description automatically generated">
            <a:extLst>
              <a:ext uri="{FF2B5EF4-FFF2-40B4-BE49-F238E27FC236}">
                <a16:creationId xmlns:a16="http://schemas.microsoft.com/office/drawing/2014/main" id="{35FF377C-6820-E3B1-D720-AE6B09729DD6}"/>
              </a:ext>
            </a:extLst>
          </p:cNvPr>
          <p:cNvPicPr>
            <a:picLocks noGrp="1" noChangeAspect="1"/>
          </p:cNvPicPr>
          <p:nvPr>
            <p:ph sz="half" idx="1"/>
          </p:nvPr>
        </p:nvPicPr>
        <p:blipFill rotWithShape="1">
          <a:blip r:embed="rId3">
            <a:extLst>
              <a:ext uri="{28A0092B-C50C-407E-A947-70E740481C1C}">
                <a14:useLocalDpi xmlns:a14="http://schemas.microsoft.com/office/drawing/2010/main"/>
              </a:ext>
            </a:extLst>
          </a:blip>
          <a:srcRect l="14587" t="14891" r="13156" b="15581"/>
          <a:stretch>
            <a:fillRect/>
          </a:stretch>
        </p:blipFill>
        <p:spPr>
          <a:xfrm>
            <a:off x="148286" y="1825625"/>
            <a:ext cx="5871515" cy="3177982"/>
          </a:xfrm>
          <a:prstGeom prst="rect">
            <a:avLst/>
          </a:prstGeom>
        </p:spPr>
      </p:pic>
      <p:sp>
        <p:nvSpPr>
          <p:cNvPr id="2" name="Content Placeholder 1">
            <a:extLst>
              <a:ext uri="{FF2B5EF4-FFF2-40B4-BE49-F238E27FC236}">
                <a16:creationId xmlns:a16="http://schemas.microsoft.com/office/drawing/2014/main" id="{A9D794D4-8745-811D-6667-62B558FF24FB}"/>
              </a:ext>
            </a:extLst>
          </p:cNvPr>
          <p:cNvSpPr>
            <a:spLocks noGrp="1"/>
          </p:cNvSpPr>
          <p:nvPr>
            <p:ph sz="half" idx="2"/>
          </p:nvPr>
        </p:nvSpPr>
        <p:spPr/>
        <p:txBody>
          <a:bodyPr>
            <a:normAutofit lnSpcReduction="10000"/>
          </a:bodyPr>
          <a:lstStyle/>
          <a:p>
            <a:r>
              <a:rPr lang="en-US" dirty="0">
                <a:solidFill>
                  <a:srgbClr val="00205B"/>
                </a:solidFill>
              </a:rPr>
              <a:t>100+ Online Courses</a:t>
            </a:r>
          </a:p>
          <a:p>
            <a:r>
              <a:rPr lang="en-US" dirty="0">
                <a:solidFill>
                  <a:srgbClr val="00205B"/>
                </a:solidFill>
              </a:rPr>
              <a:t>75+ Available at No Cost!</a:t>
            </a:r>
          </a:p>
          <a:p>
            <a:r>
              <a:rPr lang="en-US" dirty="0">
                <a:solidFill>
                  <a:srgbClr val="00205B"/>
                </a:solidFill>
              </a:rPr>
              <a:t>Active in All 50 States</a:t>
            </a:r>
          </a:p>
          <a:p>
            <a:r>
              <a:rPr lang="en-US" dirty="0">
                <a:solidFill>
                  <a:srgbClr val="00205B"/>
                </a:solidFill>
              </a:rPr>
              <a:t>Valuable Professional Development</a:t>
            </a:r>
          </a:p>
          <a:p>
            <a:r>
              <a:rPr lang="en-US" dirty="0">
                <a:solidFill>
                  <a:srgbClr val="00205B"/>
                </a:solidFill>
              </a:rPr>
              <a:t>Earn Completion Certificates</a:t>
            </a:r>
          </a:p>
          <a:p>
            <a:r>
              <a:rPr lang="en-US" dirty="0">
                <a:solidFill>
                  <a:srgbClr val="00205B"/>
                </a:solidFill>
              </a:rPr>
              <a:t>Earn National Credentials</a:t>
            </a:r>
          </a:p>
          <a:p>
            <a:r>
              <a:rPr lang="en-US" dirty="0">
                <a:solidFill>
                  <a:srgbClr val="00205B"/>
                </a:solidFill>
              </a:rPr>
              <a:t>Earn Badges</a:t>
            </a:r>
          </a:p>
          <a:p>
            <a:r>
              <a:rPr lang="en-US" dirty="0" err="1">
                <a:solidFill>
                  <a:srgbClr val="00205B"/>
                </a:solidFill>
              </a:rPr>
              <a:t>www.nfhslearn.com</a:t>
            </a:r>
            <a:endParaRPr lang="en-US" dirty="0">
              <a:solidFill>
                <a:srgbClr val="00205B"/>
              </a:solidFill>
            </a:endParaRPr>
          </a:p>
        </p:txBody>
      </p:sp>
      <p:sp>
        <p:nvSpPr>
          <p:cNvPr id="3" name="Title 2">
            <a:extLst>
              <a:ext uri="{FF2B5EF4-FFF2-40B4-BE49-F238E27FC236}">
                <a16:creationId xmlns:a16="http://schemas.microsoft.com/office/drawing/2014/main" id="{3A5791B8-90E0-5C14-0F5D-3351038FAE73}"/>
              </a:ext>
            </a:extLst>
          </p:cNvPr>
          <p:cNvSpPr>
            <a:spLocks noGrp="1"/>
          </p:cNvSpPr>
          <p:nvPr>
            <p:ph type="title"/>
          </p:nvPr>
        </p:nvSpPr>
        <p:spPr/>
        <p:txBody>
          <a:bodyPr/>
          <a:lstStyle/>
          <a:p>
            <a:r>
              <a:rPr lang="en-US" dirty="0"/>
              <a:t>The National Leader</a:t>
            </a:r>
          </a:p>
        </p:txBody>
      </p:sp>
      <p:pic>
        <p:nvPicPr>
          <p:cNvPr id="4" name="Picture 3" descr="A logo with text on it&#10;&#10;Description automatically generated">
            <a:extLst>
              <a:ext uri="{FF2B5EF4-FFF2-40B4-BE49-F238E27FC236}">
                <a16:creationId xmlns:a16="http://schemas.microsoft.com/office/drawing/2014/main" id="{06352FA5-DFD7-2FEC-9B0B-A55AB15B7D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5333" y="318854"/>
            <a:ext cx="2497353" cy="1039868"/>
          </a:xfrm>
          <a:prstGeom prst="rect">
            <a:avLst/>
          </a:prstGeom>
        </p:spPr>
      </p:pic>
    </p:spTree>
    <p:extLst>
      <p:ext uri="{BB962C8B-B14F-4D97-AF65-F5344CB8AC3E}">
        <p14:creationId xmlns:p14="http://schemas.microsoft.com/office/powerpoint/2010/main" val="17748354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77A8BEB-FFC9-CEBD-37AA-1AEFB8EDBF22}"/>
              </a:ext>
            </a:extLst>
          </p:cNvPr>
          <p:cNvSpPr>
            <a:spLocks noGrp="1"/>
          </p:cNvSpPr>
          <p:nvPr>
            <p:ph type="title"/>
          </p:nvPr>
        </p:nvSpPr>
        <p:spPr/>
        <p:txBody>
          <a:bodyPr/>
          <a:lstStyle/>
          <a:p>
            <a:pPr algn="ctr"/>
            <a:r>
              <a:rPr lang="en-US" dirty="0">
                <a:solidFill>
                  <a:srgbClr val="0D2C6C"/>
                </a:solidFill>
              </a:rPr>
              <a:t>Over 29 million courses delivered</a:t>
            </a:r>
            <a:r>
              <a:rPr lang="en-US" dirty="0"/>
              <a:t>!</a:t>
            </a:r>
          </a:p>
        </p:txBody>
      </p:sp>
      <p:sp>
        <p:nvSpPr>
          <p:cNvPr id="3" name="Content Placeholder 2">
            <a:extLst>
              <a:ext uri="{FF2B5EF4-FFF2-40B4-BE49-F238E27FC236}">
                <a16:creationId xmlns:a16="http://schemas.microsoft.com/office/drawing/2014/main" id="{F461D26A-AC6C-3EC6-5E33-B79F730F7265}"/>
              </a:ext>
            </a:extLst>
          </p:cNvPr>
          <p:cNvSpPr>
            <a:spLocks noGrp="1"/>
          </p:cNvSpPr>
          <p:nvPr>
            <p:ph idx="1"/>
          </p:nvPr>
        </p:nvSpPr>
        <p:spPr/>
        <p:txBody>
          <a:bodyPr>
            <a:normAutofit fontScale="92500" lnSpcReduction="20000"/>
          </a:bodyPr>
          <a:lstStyle/>
          <a:p>
            <a:r>
              <a:rPr lang="en-US" sz="2100" dirty="0">
                <a:solidFill>
                  <a:srgbClr val="00205B"/>
                </a:solidFill>
                <a:latin typeface="Calibri"/>
                <a:ea typeface="Calibri"/>
                <a:cs typeface="Calibri"/>
              </a:rPr>
              <a:t>Concussion in Sports – 9.2M+</a:t>
            </a:r>
          </a:p>
          <a:p>
            <a:r>
              <a:rPr lang="en-US" sz="2100" dirty="0">
                <a:solidFill>
                  <a:srgbClr val="00205B"/>
                </a:solidFill>
                <a:latin typeface="Calibri"/>
                <a:ea typeface="Calibri"/>
                <a:cs typeface="Calibri"/>
              </a:rPr>
              <a:t>Heat Illness Prevention – 3.6M+</a:t>
            </a:r>
          </a:p>
          <a:p>
            <a:r>
              <a:rPr lang="en-US" sz="2100" dirty="0">
                <a:solidFill>
                  <a:srgbClr val="00205B"/>
                </a:solidFill>
                <a:latin typeface="Calibri"/>
                <a:ea typeface="Calibri"/>
                <a:cs typeface="Calibri"/>
              </a:rPr>
              <a:t>Sudden Cardiac Arrest – 3.9M+</a:t>
            </a:r>
          </a:p>
          <a:p>
            <a:r>
              <a:rPr lang="en-US" sz="2100" i="1" dirty="0">
                <a:solidFill>
                  <a:srgbClr val="00205B"/>
                </a:solidFill>
                <a:latin typeface="Calibri"/>
                <a:ea typeface="Calibri"/>
                <a:cs typeface="Calibri"/>
              </a:rPr>
              <a:t>Concussion for Students</a:t>
            </a:r>
            <a:r>
              <a:rPr lang="en-US" sz="2100" dirty="0">
                <a:solidFill>
                  <a:srgbClr val="00205B"/>
                </a:solidFill>
                <a:latin typeface="Calibri"/>
                <a:ea typeface="Calibri"/>
                <a:cs typeface="Calibri"/>
              </a:rPr>
              <a:t> – 2.1M+</a:t>
            </a:r>
          </a:p>
          <a:p>
            <a:r>
              <a:rPr lang="en-US" sz="2100" dirty="0">
                <a:solidFill>
                  <a:srgbClr val="00205B"/>
                </a:solidFill>
                <a:latin typeface="Calibri"/>
                <a:ea typeface="Calibri"/>
                <a:cs typeface="Calibri"/>
              </a:rPr>
              <a:t>The Collapsed Student (2020) – 108,000+</a:t>
            </a:r>
          </a:p>
          <a:p>
            <a:r>
              <a:rPr lang="en-US" sz="2100" dirty="0">
                <a:solidFill>
                  <a:srgbClr val="00205B"/>
                </a:solidFill>
                <a:latin typeface="Calibri"/>
                <a:ea typeface="Calibri"/>
                <a:cs typeface="Calibri"/>
              </a:rPr>
              <a:t>CPR &amp; AED Training (2023) – 55,500+</a:t>
            </a:r>
          </a:p>
          <a:p>
            <a:r>
              <a:rPr lang="en-US" sz="2100" dirty="0">
                <a:solidFill>
                  <a:srgbClr val="00205B"/>
                </a:solidFill>
              </a:rPr>
              <a:t>Sportsmanship – 1.7M+</a:t>
            </a:r>
          </a:p>
          <a:p>
            <a:r>
              <a:rPr lang="en-US" sz="2100" dirty="0">
                <a:solidFill>
                  <a:srgbClr val="00205B"/>
                </a:solidFill>
              </a:rPr>
              <a:t>Fundamentals of Coaching – 1.1M+</a:t>
            </a:r>
          </a:p>
          <a:p>
            <a:r>
              <a:rPr lang="en-US" sz="2100" dirty="0">
                <a:solidFill>
                  <a:srgbClr val="00205B"/>
                </a:solidFill>
                <a:latin typeface="Calibri"/>
                <a:ea typeface="Calibri"/>
                <a:cs typeface="Calibri"/>
              </a:rPr>
              <a:t>First Aid, Health and Safety – 505,000+</a:t>
            </a:r>
          </a:p>
          <a:p>
            <a:r>
              <a:rPr lang="en-US" sz="2100" dirty="0">
                <a:solidFill>
                  <a:srgbClr val="00205B"/>
                </a:solidFill>
              </a:rPr>
              <a:t>Bullying, Hazing and Inappropriate Behaviors – 658,000+</a:t>
            </a:r>
          </a:p>
          <a:p>
            <a:r>
              <a:rPr lang="en-US" sz="2100" dirty="0">
                <a:solidFill>
                  <a:srgbClr val="00205B"/>
                </a:solidFill>
                <a:latin typeface="Calibri"/>
                <a:ea typeface="Calibri"/>
                <a:cs typeface="Calibri"/>
              </a:rPr>
              <a:t>Student Mental Health and Suicide Prevention – 460,000+</a:t>
            </a:r>
          </a:p>
          <a:p>
            <a:r>
              <a:rPr lang="en-US" sz="2100" dirty="0">
                <a:solidFill>
                  <a:srgbClr val="00205B"/>
                </a:solidFill>
                <a:latin typeface="Calibri"/>
                <a:ea typeface="Calibri"/>
                <a:cs typeface="Calibri"/>
              </a:rPr>
              <a:t>Coaching Mental Wellness (2025) – 37,750+</a:t>
            </a:r>
          </a:p>
          <a:p>
            <a:r>
              <a:rPr lang="en-US" sz="2100" dirty="0">
                <a:solidFill>
                  <a:srgbClr val="00205B"/>
                </a:solidFill>
              </a:rPr>
              <a:t>Emergency Action Planning for Afterschool Programs (2025) – 14,600+</a:t>
            </a:r>
          </a:p>
          <a:p>
            <a:pPr marL="0" indent="0">
              <a:buNone/>
            </a:pPr>
            <a:endParaRPr lang="en-US" dirty="0"/>
          </a:p>
        </p:txBody>
      </p:sp>
      <p:pic>
        <p:nvPicPr>
          <p:cNvPr id="5" name="Picture 4">
            <a:extLst>
              <a:ext uri="{FF2B5EF4-FFF2-40B4-BE49-F238E27FC236}">
                <a16:creationId xmlns:a16="http://schemas.microsoft.com/office/drawing/2014/main" id="{3EABF200-722B-7F66-EBBC-19A8E5EAB943}"/>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005057" y="1517474"/>
            <a:ext cx="5741137" cy="3378530"/>
          </a:xfrm>
          <a:prstGeom prst="rect">
            <a:avLst/>
          </a:prstGeom>
        </p:spPr>
      </p:pic>
      <p:pic>
        <p:nvPicPr>
          <p:cNvPr id="7" name="Picture 6" descr="A logo with text on it&#10;&#10;Description automatically generated">
            <a:extLst>
              <a:ext uri="{FF2B5EF4-FFF2-40B4-BE49-F238E27FC236}">
                <a16:creationId xmlns:a16="http://schemas.microsoft.com/office/drawing/2014/main" id="{C9D3AE1E-ADE8-81FC-5E82-89A94AE203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5333" y="318854"/>
            <a:ext cx="2497353" cy="1039868"/>
          </a:xfrm>
          <a:prstGeom prst="rect">
            <a:avLst/>
          </a:prstGeom>
        </p:spPr>
      </p:pic>
    </p:spTree>
    <p:extLst>
      <p:ext uri="{BB962C8B-B14F-4D97-AF65-F5344CB8AC3E}">
        <p14:creationId xmlns:p14="http://schemas.microsoft.com/office/powerpoint/2010/main" val="18563698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48A264-A613-E0E4-91A1-7A73B5ABBBE0}"/>
              </a:ext>
            </a:extLst>
          </p:cNvPr>
          <p:cNvPicPr>
            <a:picLocks noChangeAspect="1"/>
          </p:cNvPicPr>
          <p:nvPr/>
        </p:nvPicPr>
        <p:blipFill>
          <a:blip r:embed="rId3"/>
          <a:srcRect l="68376" t="29091" r="14773" b="37662"/>
          <a:stretch/>
        </p:blipFill>
        <p:spPr>
          <a:xfrm>
            <a:off x="0" y="0"/>
            <a:ext cx="5606883" cy="6222670"/>
          </a:xfrm>
          <a:prstGeom prst="rect">
            <a:avLst/>
          </a:prstGeom>
        </p:spPr>
      </p:pic>
      <p:sp>
        <p:nvSpPr>
          <p:cNvPr id="4" name="TextBox 3">
            <a:extLst>
              <a:ext uri="{FF2B5EF4-FFF2-40B4-BE49-F238E27FC236}">
                <a16:creationId xmlns:a16="http://schemas.microsoft.com/office/drawing/2014/main" id="{9509DB94-2954-E698-C2E9-95546EF20678}"/>
              </a:ext>
            </a:extLst>
          </p:cNvPr>
          <p:cNvSpPr txBox="1"/>
          <p:nvPr/>
        </p:nvSpPr>
        <p:spPr>
          <a:xfrm>
            <a:off x="6385956" y="2967335"/>
            <a:ext cx="6097978" cy="923330"/>
          </a:xfrm>
          <a:prstGeom prst="rect">
            <a:avLst/>
          </a:prstGeom>
          <a:noFill/>
        </p:spPr>
        <p:txBody>
          <a:bodyPr wrap="square">
            <a:spAutoFit/>
          </a:bodyPr>
          <a:lstStyle/>
          <a:p>
            <a:r>
              <a:rPr kumimoji="0" lang="en-US" sz="5400" b="1" i="0" u="none" strike="noStrike" kern="1200" cap="none" spc="0" normalizeH="0" baseline="0" noProof="0" dirty="0">
                <a:ln>
                  <a:noFill/>
                </a:ln>
                <a:solidFill>
                  <a:srgbClr val="EA1F45"/>
                </a:solidFill>
                <a:effectLst/>
                <a:uLnTx/>
                <a:uFillTx/>
                <a:latin typeface="Calibri" panose="020F0502020204030204" pitchFamily="34" charset="0"/>
                <a:ea typeface="+mj-ea"/>
                <a:cs typeface="Calibri" panose="020F0502020204030204" pitchFamily="34" charset="0"/>
              </a:rPr>
              <a:t>NFHS NETWORK</a:t>
            </a:r>
            <a:endParaRPr lang="en-US" dirty="0"/>
          </a:p>
        </p:txBody>
      </p:sp>
    </p:spTree>
    <p:extLst>
      <p:ext uri="{BB962C8B-B14F-4D97-AF65-F5344CB8AC3E}">
        <p14:creationId xmlns:p14="http://schemas.microsoft.com/office/powerpoint/2010/main" val="19531882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ADC17-97BE-31E6-DB4C-360806C898BE}"/>
              </a:ext>
            </a:extLst>
          </p:cNvPr>
          <p:cNvSpPr>
            <a:spLocks noGrp="1"/>
          </p:cNvSpPr>
          <p:nvPr>
            <p:ph type="title"/>
          </p:nvPr>
        </p:nvSpPr>
        <p:spPr/>
        <p:txBody>
          <a:bodyPr/>
          <a:lstStyle/>
          <a:p>
            <a:r>
              <a:rPr lang="en-US" dirty="0"/>
              <a:t>NFHS Network</a:t>
            </a:r>
          </a:p>
        </p:txBody>
      </p:sp>
      <p:sp>
        <p:nvSpPr>
          <p:cNvPr id="3" name="Content Placeholder 2">
            <a:extLst>
              <a:ext uri="{FF2B5EF4-FFF2-40B4-BE49-F238E27FC236}">
                <a16:creationId xmlns:a16="http://schemas.microsoft.com/office/drawing/2014/main" id="{C57F9DAD-9E69-DDBE-9653-A0CD1892FA65}"/>
              </a:ext>
            </a:extLst>
          </p:cNvPr>
          <p:cNvSpPr>
            <a:spLocks noGrp="1"/>
          </p:cNvSpPr>
          <p:nvPr>
            <p:ph idx="1"/>
          </p:nvPr>
        </p:nvSpPr>
        <p:spPr/>
        <p:txBody>
          <a:bodyPr/>
          <a:lstStyle/>
          <a:p>
            <a:r>
              <a:rPr lang="en-US" altLang="en-US" b="1" dirty="0">
                <a:solidFill>
                  <a:schemeClr val="tx1"/>
                </a:solidFill>
              </a:rPr>
              <a:t>27</a:t>
            </a:r>
            <a:r>
              <a:rPr lang="en-US" altLang="en-US" dirty="0">
                <a:solidFill>
                  <a:schemeClr val="tx1"/>
                </a:solidFill>
              </a:rPr>
              <a:t> Different Sports and Activities.</a:t>
            </a:r>
          </a:p>
          <a:p>
            <a:r>
              <a:rPr lang="en-US" altLang="en-US" b="1" dirty="0">
                <a:solidFill>
                  <a:schemeClr val="tx1"/>
                </a:solidFill>
              </a:rPr>
              <a:t>By 2028</a:t>
            </a:r>
            <a:r>
              <a:rPr lang="en-US" altLang="en-US" dirty="0">
                <a:solidFill>
                  <a:schemeClr val="tx1"/>
                </a:solidFill>
              </a:rPr>
              <a:t>, every high school event </a:t>
            </a:r>
            <a:br>
              <a:rPr lang="en-US" altLang="en-US" dirty="0">
                <a:solidFill>
                  <a:schemeClr val="tx1"/>
                </a:solidFill>
              </a:rPr>
            </a:br>
            <a:r>
              <a:rPr lang="en-US" altLang="en-US" dirty="0">
                <a:solidFill>
                  <a:schemeClr val="tx1"/>
                </a:solidFill>
              </a:rPr>
              <a:t>in America will be streamed live. </a:t>
            </a:r>
          </a:p>
          <a:p>
            <a:r>
              <a:rPr lang="en-US" altLang="en-US" dirty="0">
                <a:solidFill>
                  <a:schemeClr val="tx1"/>
                </a:solidFill>
              </a:rPr>
              <a:t>The NFHS Network will be </a:t>
            </a:r>
            <a:br>
              <a:rPr lang="en-US" altLang="en-US" dirty="0">
                <a:solidFill>
                  <a:schemeClr val="tx1"/>
                </a:solidFill>
              </a:rPr>
            </a:br>
            <a:r>
              <a:rPr lang="en-US" altLang="en-US" b="1" dirty="0">
                <a:solidFill>
                  <a:schemeClr val="tx1"/>
                </a:solidFill>
              </a:rPr>
              <a:t>THE DESTINATION </a:t>
            </a:r>
            <a:r>
              <a:rPr lang="en-US" altLang="en-US" dirty="0">
                <a:solidFill>
                  <a:schemeClr val="tx1"/>
                </a:solidFill>
              </a:rPr>
              <a:t>for fans.</a:t>
            </a:r>
          </a:p>
        </p:txBody>
      </p:sp>
      <p:pic>
        <p:nvPicPr>
          <p:cNvPr id="4" name="Picture 3" descr="A blue and red logo with white text&#10;&#10;Description automatically generated">
            <a:extLst>
              <a:ext uri="{FF2B5EF4-FFF2-40B4-BE49-F238E27FC236}">
                <a16:creationId xmlns:a16="http://schemas.microsoft.com/office/drawing/2014/main" id="{2A41B2A6-14F7-647F-51D1-C95D0A36D4E9}"/>
              </a:ext>
            </a:extLst>
          </p:cNvPr>
          <p:cNvPicPr>
            <a:picLocks noChangeAspect="1"/>
          </p:cNvPicPr>
          <p:nvPr/>
        </p:nvPicPr>
        <p:blipFill>
          <a:blip r:embed="rId3"/>
          <a:stretch>
            <a:fillRect/>
          </a:stretch>
        </p:blipFill>
        <p:spPr>
          <a:xfrm>
            <a:off x="10196469" y="335560"/>
            <a:ext cx="933132" cy="1090117"/>
          </a:xfrm>
          <a:prstGeom prst="rect">
            <a:avLst/>
          </a:prstGeom>
        </p:spPr>
      </p:pic>
      <p:sp>
        <p:nvSpPr>
          <p:cNvPr id="5" name="Footer Placeholder 4">
            <a:extLst>
              <a:ext uri="{FF2B5EF4-FFF2-40B4-BE49-F238E27FC236}">
                <a16:creationId xmlns:a16="http://schemas.microsoft.com/office/drawing/2014/main" id="{811E5B88-0B41-20DF-CF7B-C45DC5A59EC9}"/>
              </a:ext>
            </a:extLst>
          </p:cNvPr>
          <p:cNvSpPr txBox="1">
            <a:spLocks noChangeArrowheads="1"/>
          </p:cNvSpPr>
          <p:nvPr/>
        </p:nvSpPr>
        <p:spPr bwMode="auto">
          <a:xfrm>
            <a:off x="838200" y="4915614"/>
            <a:ext cx="5031317" cy="258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Wingdings" panose="05000000000000000000" pitchFamily="2" charset="2"/>
              <a:buChar char="§"/>
              <a:defRPr sz="2600">
                <a:solidFill>
                  <a:schemeClr val="tx1"/>
                </a:solidFill>
                <a:latin typeface="Calibri" panose="020F0502020204030204" pitchFamily="34" charset="0"/>
              </a:defRPr>
            </a:lvl1pPr>
            <a:lvl2pPr indent="-285750">
              <a:buFont typeface="Arial" panose="020B0604020202020204" pitchFamily="34" charset="0"/>
              <a:buChar char="•"/>
              <a:defRPr sz="2400">
                <a:solidFill>
                  <a:schemeClr val="tx1"/>
                </a:solidFill>
                <a:latin typeface="Calibri" panose="020F0502020204030204" pitchFamily="34" charset="0"/>
              </a:defRPr>
            </a:lvl2pPr>
            <a:lvl3pPr indent="-228600">
              <a:buFont typeface="Calibri" panose="020F0502020204030204" pitchFamily="34" charset="0"/>
              <a:buChar char="–"/>
              <a:defRPr sz="2000">
                <a:solidFill>
                  <a:schemeClr val="tx1"/>
                </a:solidFill>
                <a:latin typeface="Calibri" panose="020F0502020204030204" pitchFamily="34" charset="0"/>
              </a:defRPr>
            </a:lvl3pPr>
            <a:lvl4pPr indent="-228600">
              <a:buFont typeface="Courier New" panose="02070309020205020404" pitchFamily="49" charset="0"/>
              <a:buChar char="o"/>
              <a:defRPr sz="2000">
                <a:solidFill>
                  <a:schemeClr val="tx1"/>
                </a:solidFill>
                <a:latin typeface="Calibri" panose="020F0502020204030204" pitchFamily="34" charset="0"/>
              </a:defRPr>
            </a:lvl4pPr>
            <a:lvl5pPr indent="-228600">
              <a:buFont typeface="Arial" panose="020B0604020202020204" pitchFamily="34" charset="0"/>
              <a:buChar char="»"/>
              <a:defRPr sz="2000">
                <a:solidFill>
                  <a:schemeClr val="tx1"/>
                </a:solidFill>
                <a:latin typeface="Calibri" panose="020F0502020204030204" pitchFamily="34" charset="0"/>
              </a:defRPr>
            </a:lvl5pPr>
            <a:lvl6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en-US" sz="3600" b="1" i="1" u="sng" strike="noStrike" kern="1200" cap="none" spc="0" normalizeH="0" baseline="0" noProof="0" dirty="0">
                <a:ln>
                  <a:noFill/>
                </a:ln>
                <a:solidFill>
                  <a:srgbClr val="00205B"/>
                </a:solidFill>
                <a:effectLst/>
                <a:uLnTx/>
                <a:uFillTx/>
                <a:latin typeface="Calibri" panose="020F0502020204030204" pitchFamily="34" charset="0"/>
                <a:ea typeface="+mn-ea"/>
                <a:cs typeface="+mn-cs"/>
              </a:rPr>
              <a:t>www.NFHSnetwork.com</a:t>
            </a:r>
          </a:p>
        </p:txBody>
      </p:sp>
      <p:grpSp>
        <p:nvGrpSpPr>
          <p:cNvPr id="79" name="Group 78">
            <a:extLst>
              <a:ext uri="{FF2B5EF4-FFF2-40B4-BE49-F238E27FC236}">
                <a16:creationId xmlns:a16="http://schemas.microsoft.com/office/drawing/2014/main" id="{96C27109-B4AB-B612-EE77-C91BCB9A27EC}"/>
              </a:ext>
            </a:extLst>
          </p:cNvPr>
          <p:cNvGrpSpPr/>
          <p:nvPr/>
        </p:nvGrpSpPr>
        <p:grpSpPr>
          <a:xfrm>
            <a:off x="6165705" y="2298963"/>
            <a:ext cx="5790902" cy="3109087"/>
            <a:chOff x="457200" y="1524000"/>
            <a:chExt cx="8089900" cy="4343400"/>
          </a:xfrm>
          <a:solidFill>
            <a:srgbClr val="EA1F45"/>
          </a:solidFill>
        </p:grpSpPr>
        <p:sp>
          <p:nvSpPr>
            <p:cNvPr id="8" name="Freeform 64">
              <a:extLst>
                <a:ext uri="{FF2B5EF4-FFF2-40B4-BE49-F238E27FC236}">
                  <a16:creationId xmlns:a16="http://schemas.microsoft.com/office/drawing/2014/main" id="{D436FD6D-2A13-3463-A1A8-D64849050803}"/>
                </a:ext>
              </a:extLst>
            </p:cNvPr>
            <p:cNvSpPr>
              <a:spLocks/>
            </p:cNvSpPr>
            <p:nvPr/>
          </p:nvSpPr>
          <p:spPr bwMode="auto">
            <a:xfrm>
              <a:off x="2201863" y="1739900"/>
              <a:ext cx="877887" cy="622300"/>
            </a:xfrm>
            <a:custGeom>
              <a:avLst/>
              <a:gdLst>
                <a:gd name="T0" fmla="*/ 23 w 652"/>
                <a:gd name="T1" fmla="*/ 100 h 462"/>
                <a:gd name="T2" fmla="*/ 15 w 652"/>
                <a:gd name="T3" fmla="*/ 228 h 462"/>
                <a:gd name="T4" fmla="*/ 30 w 652"/>
                <a:gd name="T5" fmla="*/ 228 h 462"/>
                <a:gd name="T6" fmla="*/ 22 w 652"/>
                <a:gd name="T7" fmla="*/ 255 h 462"/>
                <a:gd name="T8" fmla="*/ 10 w 652"/>
                <a:gd name="T9" fmla="*/ 240 h 462"/>
                <a:gd name="T10" fmla="*/ 0 w 652"/>
                <a:gd name="T11" fmla="*/ 272 h 462"/>
                <a:gd name="T12" fmla="*/ 45 w 652"/>
                <a:gd name="T13" fmla="*/ 297 h 462"/>
                <a:gd name="T14" fmla="*/ 47 w 652"/>
                <a:gd name="T15" fmla="*/ 309 h 462"/>
                <a:gd name="T16" fmla="*/ 59 w 652"/>
                <a:gd name="T17" fmla="*/ 311 h 462"/>
                <a:gd name="T18" fmla="*/ 119 w 652"/>
                <a:gd name="T19" fmla="*/ 404 h 462"/>
                <a:gd name="T20" fmla="*/ 185 w 652"/>
                <a:gd name="T21" fmla="*/ 401 h 462"/>
                <a:gd name="T22" fmla="*/ 234 w 652"/>
                <a:gd name="T23" fmla="*/ 423 h 462"/>
                <a:gd name="T24" fmla="*/ 258 w 652"/>
                <a:gd name="T25" fmla="*/ 420 h 462"/>
                <a:gd name="T26" fmla="*/ 407 w 652"/>
                <a:gd name="T27" fmla="*/ 423 h 462"/>
                <a:gd name="T28" fmla="*/ 577 w 652"/>
                <a:gd name="T29" fmla="*/ 462 h 462"/>
                <a:gd name="T30" fmla="*/ 581 w 652"/>
                <a:gd name="T31" fmla="*/ 411 h 462"/>
                <a:gd name="T32" fmla="*/ 652 w 652"/>
                <a:gd name="T33" fmla="*/ 116 h 462"/>
                <a:gd name="T34" fmla="*/ 200 w 652"/>
                <a:gd name="T35" fmla="*/ 0 h 462"/>
                <a:gd name="T36" fmla="*/ 203 w 652"/>
                <a:gd name="T37" fmla="*/ 87 h 462"/>
                <a:gd name="T38" fmla="*/ 181 w 652"/>
                <a:gd name="T39" fmla="*/ 158 h 462"/>
                <a:gd name="T40" fmla="*/ 178 w 652"/>
                <a:gd name="T41" fmla="*/ 195 h 462"/>
                <a:gd name="T42" fmla="*/ 130 w 652"/>
                <a:gd name="T43" fmla="*/ 209 h 462"/>
                <a:gd name="T44" fmla="*/ 127 w 652"/>
                <a:gd name="T45" fmla="*/ 190 h 462"/>
                <a:gd name="T46" fmla="*/ 166 w 652"/>
                <a:gd name="T47" fmla="*/ 166 h 462"/>
                <a:gd name="T48" fmla="*/ 163 w 652"/>
                <a:gd name="T49" fmla="*/ 148 h 462"/>
                <a:gd name="T50" fmla="*/ 129 w 652"/>
                <a:gd name="T51" fmla="*/ 151 h 462"/>
                <a:gd name="T52" fmla="*/ 154 w 652"/>
                <a:gd name="T53" fmla="*/ 129 h 462"/>
                <a:gd name="T54" fmla="*/ 173 w 652"/>
                <a:gd name="T55" fmla="*/ 114 h 462"/>
                <a:gd name="T56" fmla="*/ 27 w 652"/>
                <a:gd name="T57" fmla="*/ 22 h 462"/>
                <a:gd name="T58" fmla="*/ 15 w 652"/>
                <a:gd name="T59" fmla="*/ 48 h 462"/>
                <a:gd name="T60" fmla="*/ 23 w 652"/>
                <a:gd name="T61" fmla="*/ 100 h 462"/>
                <a:gd name="T62" fmla="*/ 23 w 652"/>
                <a:gd name="T63" fmla="*/ 100 h 4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52"/>
                <a:gd name="T97" fmla="*/ 0 h 462"/>
                <a:gd name="T98" fmla="*/ 652 w 652"/>
                <a:gd name="T99" fmla="*/ 462 h 4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52" h="462">
                  <a:moveTo>
                    <a:pt x="23" y="100"/>
                  </a:moveTo>
                  <a:lnTo>
                    <a:pt x="15" y="228"/>
                  </a:lnTo>
                  <a:lnTo>
                    <a:pt x="30" y="228"/>
                  </a:lnTo>
                  <a:lnTo>
                    <a:pt x="22" y="255"/>
                  </a:lnTo>
                  <a:lnTo>
                    <a:pt x="10" y="240"/>
                  </a:lnTo>
                  <a:lnTo>
                    <a:pt x="0" y="272"/>
                  </a:lnTo>
                  <a:lnTo>
                    <a:pt x="45" y="297"/>
                  </a:lnTo>
                  <a:lnTo>
                    <a:pt x="47" y="309"/>
                  </a:lnTo>
                  <a:lnTo>
                    <a:pt x="59" y="311"/>
                  </a:lnTo>
                  <a:lnTo>
                    <a:pt x="119" y="404"/>
                  </a:lnTo>
                  <a:lnTo>
                    <a:pt x="185" y="401"/>
                  </a:lnTo>
                  <a:lnTo>
                    <a:pt x="234" y="423"/>
                  </a:lnTo>
                  <a:lnTo>
                    <a:pt x="258" y="420"/>
                  </a:lnTo>
                  <a:lnTo>
                    <a:pt x="407" y="423"/>
                  </a:lnTo>
                  <a:lnTo>
                    <a:pt x="577" y="462"/>
                  </a:lnTo>
                  <a:lnTo>
                    <a:pt x="581" y="411"/>
                  </a:lnTo>
                  <a:lnTo>
                    <a:pt x="652" y="116"/>
                  </a:lnTo>
                  <a:lnTo>
                    <a:pt x="200" y="0"/>
                  </a:lnTo>
                  <a:lnTo>
                    <a:pt x="203" y="87"/>
                  </a:lnTo>
                  <a:lnTo>
                    <a:pt x="181" y="158"/>
                  </a:lnTo>
                  <a:lnTo>
                    <a:pt x="178" y="195"/>
                  </a:lnTo>
                  <a:lnTo>
                    <a:pt x="130" y="209"/>
                  </a:lnTo>
                  <a:lnTo>
                    <a:pt x="127" y="190"/>
                  </a:lnTo>
                  <a:lnTo>
                    <a:pt x="166" y="166"/>
                  </a:lnTo>
                  <a:lnTo>
                    <a:pt x="163" y="148"/>
                  </a:lnTo>
                  <a:lnTo>
                    <a:pt x="129" y="151"/>
                  </a:lnTo>
                  <a:lnTo>
                    <a:pt x="154" y="129"/>
                  </a:lnTo>
                  <a:lnTo>
                    <a:pt x="173" y="114"/>
                  </a:lnTo>
                  <a:lnTo>
                    <a:pt x="27" y="22"/>
                  </a:lnTo>
                  <a:lnTo>
                    <a:pt x="15" y="48"/>
                  </a:lnTo>
                  <a:lnTo>
                    <a:pt x="23" y="100"/>
                  </a:lnTo>
                  <a:close/>
                </a:path>
              </a:pathLst>
            </a:custGeom>
            <a:grpFill/>
            <a:ln w="12700">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 name="Freeform 66">
              <a:extLst>
                <a:ext uri="{FF2B5EF4-FFF2-40B4-BE49-F238E27FC236}">
                  <a16:creationId xmlns:a16="http://schemas.microsoft.com/office/drawing/2014/main" id="{3F3DECBB-0C62-0754-1C15-9816FC5F871A}"/>
                </a:ext>
              </a:extLst>
            </p:cNvPr>
            <p:cNvSpPr>
              <a:spLocks/>
            </p:cNvSpPr>
            <p:nvPr/>
          </p:nvSpPr>
          <p:spPr bwMode="auto">
            <a:xfrm>
              <a:off x="3014663" y="3062288"/>
              <a:ext cx="742950" cy="904875"/>
            </a:xfrm>
            <a:custGeom>
              <a:avLst/>
              <a:gdLst>
                <a:gd name="T0" fmla="*/ 120 w 552"/>
                <a:gd name="T1" fmla="*/ 0 h 673"/>
                <a:gd name="T2" fmla="*/ 387 w 552"/>
                <a:gd name="T3" fmla="*/ 49 h 673"/>
                <a:gd name="T4" fmla="*/ 367 w 552"/>
                <a:gd name="T5" fmla="*/ 166 h 673"/>
                <a:gd name="T6" fmla="*/ 552 w 552"/>
                <a:gd name="T7" fmla="*/ 195 h 673"/>
                <a:gd name="T8" fmla="*/ 480 w 552"/>
                <a:gd name="T9" fmla="*/ 673 h 673"/>
                <a:gd name="T10" fmla="*/ 0 w 552"/>
                <a:gd name="T11" fmla="*/ 593 h 673"/>
                <a:gd name="T12" fmla="*/ 120 w 552"/>
                <a:gd name="T13" fmla="*/ 0 h 673"/>
                <a:gd name="T14" fmla="*/ 120 w 552"/>
                <a:gd name="T15" fmla="*/ 0 h 673"/>
                <a:gd name="T16" fmla="*/ 0 60000 65536"/>
                <a:gd name="T17" fmla="*/ 0 60000 65536"/>
                <a:gd name="T18" fmla="*/ 0 60000 65536"/>
                <a:gd name="T19" fmla="*/ 0 60000 65536"/>
                <a:gd name="T20" fmla="*/ 0 60000 65536"/>
                <a:gd name="T21" fmla="*/ 0 60000 65536"/>
                <a:gd name="T22" fmla="*/ 0 60000 65536"/>
                <a:gd name="T23" fmla="*/ 0 60000 65536"/>
                <a:gd name="T24" fmla="*/ 0 w 552"/>
                <a:gd name="T25" fmla="*/ 0 h 673"/>
                <a:gd name="T26" fmla="*/ 552 w 552"/>
                <a:gd name="T27" fmla="*/ 673 h 67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52" h="673">
                  <a:moveTo>
                    <a:pt x="120" y="0"/>
                  </a:moveTo>
                  <a:lnTo>
                    <a:pt x="387" y="49"/>
                  </a:lnTo>
                  <a:lnTo>
                    <a:pt x="367" y="166"/>
                  </a:lnTo>
                  <a:lnTo>
                    <a:pt x="552" y="195"/>
                  </a:lnTo>
                  <a:lnTo>
                    <a:pt x="480" y="673"/>
                  </a:lnTo>
                  <a:lnTo>
                    <a:pt x="0" y="593"/>
                  </a:lnTo>
                  <a:lnTo>
                    <a:pt x="120" y="0"/>
                  </a:lnTo>
                  <a:close/>
                </a:path>
              </a:pathLst>
            </a:custGeom>
            <a:grpFill/>
            <a:ln w="12700">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Freeform 67">
              <a:extLst>
                <a:ext uri="{FF2B5EF4-FFF2-40B4-BE49-F238E27FC236}">
                  <a16:creationId xmlns:a16="http://schemas.microsoft.com/office/drawing/2014/main" id="{6AB5D626-CC78-A906-D004-EF348288679F}"/>
                </a:ext>
              </a:extLst>
            </p:cNvPr>
            <p:cNvSpPr>
              <a:spLocks/>
            </p:cNvSpPr>
            <p:nvPr/>
          </p:nvSpPr>
          <p:spPr bwMode="auto">
            <a:xfrm>
              <a:off x="1970088" y="2119313"/>
              <a:ext cx="1047750" cy="866775"/>
            </a:xfrm>
            <a:custGeom>
              <a:avLst/>
              <a:gdLst>
                <a:gd name="T0" fmla="*/ 0 w 778"/>
                <a:gd name="T1" fmla="*/ 481 h 644"/>
                <a:gd name="T2" fmla="*/ 34 w 778"/>
                <a:gd name="T3" fmla="*/ 318 h 644"/>
                <a:gd name="T4" fmla="*/ 73 w 778"/>
                <a:gd name="T5" fmla="*/ 270 h 644"/>
                <a:gd name="T6" fmla="*/ 168 w 778"/>
                <a:gd name="T7" fmla="*/ 0 h 644"/>
                <a:gd name="T8" fmla="*/ 217 w 778"/>
                <a:gd name="T9" fmla="*/ 14 h 644"/>
                <a:gd name="T10" fmla="*/ 219 w 778"/>
                <a:gd name="T11" fmla="*/ 25 h 644"/>
                <a:gd name="T12" fmla="*/ 231 w 778"/>
                <a:gd name="T13" fmla="*/ 27 h 644"/>
                <a:gd name="T14" fmla="*/ 291 w 778"/>
                <a:gd name="T15" fmla="*/ 121 h 644"/>
                <a:gd name="T16" fmla="*/ 357 w 778"/>
                <a:gd name="T17" fmla="*/ 119 h 644"/>
                <a:gd name="T18" fmla="*/ 406 w 778"/>
                <a:gd name="T19" fmla="*/ 141 h 644"/>
                <a:gd name="T20" fmla="*/ 430 w 778"/>
                <a:gd name="T21" fmla="*/ 136 h 644"/>
                <a:gd name="T22" fmla="*/ 579 w 778"/>
                <a:gd name="T23" fmla="*/ 141 h 644"/>
                <a:gd name="T24" fmla="*/ 749 w 778"/>
                <a:gd name="T25" fmla="*/ 178 h 644"/>
                <a:gd name="T26" fmla="*/ 758 w 778"/>
                <a:gd name="T27" fmla="*/ 200 h 644"/>
                <a:gd name="T28" fmla="*/ 778 w 778"/>
                <a:gd name="T29" fmla="*/ 229 h 644"/>
                <a:gd name="T30" fmla="*/ 720 w 778"/>
                <a:gd name="T31" fmla="*/ 316 h 644"/>
                <a:gd name="T32" fmla="*/ 685 w 778"/>
                <a:gd name="T33" fmla="*/ 348 h 644"/>
                <a:gd name="T34" fmla="*/ 680 w 778"/>
                <a:gd name="T35" fmla="*/ 372 h 644"/>
                <a:gd name="T36" fmla="*/ 700 w 778"/>
                <a:gd name="T37" fmla="*/ 398 h 644"/>
                <a:gd name="T38" fmla="*/ 676 w 778"/>
                <a:gd name="T39" fmla="*/ 450 h 644"/>
                <a:gd name="T40" fmla="*/ 629 w 778"/>
                <a:gd name="T41" fmla="*/ 644 h 644"/>
                <a:gd name="T42" fmla="*/ 367 w 778"/>
                <a:gd name="T43" fmla="*/ 581 h 644"/>
                <a:gd name="T44" fmla="*/ 0 w 778"/>
                <a:gd name="T45" fmla="*/ 481 h 644"/>
                <a:gd name="T46" fmla="*/ 0 w 778"/>
                <a:gd name="T47" fmla="*/ 481 h 6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78"/>
                <a:gd name="T73" fmla="*/ 0 h 644"/>
                <a:gd name="T74" fmla="*/ 778 w 778"/>
                <a:gd name="T75" fmla="*/ 644 h 64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78" h="644">
                  <a:moveTo>
                    <a:pt x="0" y="481"/>
                  </a:moveTo>
                  <a:lnTo>
                    <a:pt x="34" y="318"/>
                  </a:lnTo>
                  <a:lnTo>
                    <a:pt x="73" y="270"/>
                  </a:lnTo>
                  <a:lnTo>
                    <a:pt x="168" y="0"/>
                  </a:lnTo>
                  <a:lnTo>
                    <a:pt x="217" y="14"/>
                  </a:lnTo>
                  <a:lnTo>
                    <a:pt x="219" y="25"/>
                  </a:lnTo>
                  <a:lnTo>
                    <a:pt x="231" y="27"/>
                  </a:lnTo>
                  <a:lnTo>
                    <a:pt x="291" y="121"/>
                  </a:lnTo>
                  <a:lnTo>
                    <a:pt x="357" y="119"/>
                  </a:lnTo>
                  <a:lnTo>
                    <a:pt x="406" y="141"/>
                  </a:lnTo>
                  <a:lnTo>
                    <a:pt x="430" y="136"/>
                  </a:lnTo>
                  <a:lnTo>
                    <a:pt x="579" y="141"/>
                  </a:lnTo>
                  <a:lnTo>
                    <a:pt x="749" y="178"/>
                  </a:lnTo>
                  <a:lnTo>
                    <a:pt x="758" y="200"/>
                  </a:lnTo>
                  <a:lnTo>
                    <a:pt x="778" y="229"/>
                  </a:lnTo>
                  <a:lnTo>
                    <a:pt x="720" y="316"/>
                  </a:lnTo>
                  <a:lnTo>
                    <a:pt x="685" y="348"/>
                  </a:lnTo>
                  <a:lnTo>
                    <a:pt x="680" y="372"/>
                  </a:lnTo>
                  <a:lnTo>
                    <a:pt x="700" y="398"/>
                  </a:lnTo>
                  <a:lnTo>
                    <a:pt x="676" y="450"/>
                  </a:lnTo>
                  <a:lnTo>
                    <a:pt x="629" y="644"/>
                  </a:lnTo>
                  <a:lnTo>
                    <a:pt x="367" y="581"/>
                  </a:lnTo>
                  <a:lnTo>
                    <a:pt x="0" y="481"/>
                  </a:lnTo>
                  <a:close/>
                </a:path>
              </a:pathLst>
            </a:custGeom>
            <a:grpFill/>
            <a:ln w="12700">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Freeform 68">
              <a:extLst>
                <a:ext uri="{FF2B5EF4-FFF2-40B4-BE49-F238E27FC236}">
                  <a16:creationId xmlns:a16="http://schemas.microsoft.com/office/drawing/2014/main" id="{8B15E144-1876-FDCB-A98D-CBEA64C3CC55}"/>
                </a:ext>
              </a:extLst>
            </p:cNvPr>
            <p:cNvSpPr>
              <a:spLocks/>
            </p:cNvSpPr>
            <p:nvPr/>
          </p:nvSpPr>
          <p:spPr bwMode="auto">
            <a:xfrm>
              <a:off x="1871663" y="2767013"/>
              <a:ext cx="1041400" cy="1735137"/>
            </a:xfrm>
            <a:custGeom>
              <a:avLst/>
              <a:gdLst>
                <a:gd name="T0" fmla="*/ 25 w 773"/>
                <a:gd name="T1" fmla="*/ 261 h 1289"/>
                <a:gd name="T2" fmla="*/ 3 w 773"/>
                <a:gd name="T3" fmla="*/ 362 h 1289"/>
                <a:gd name="T4" fmla="*/ 78 w 773"/>
                <a:gd name="T5" fmla="*/ 523 h 1289"/>
                <a:gd name="T6" fmla="*/ 92 w 773"/>
                <a:gd name="T7" fmla="*/ 513 h 1289"/>
                <a:gd name="T8" fmla="*/ 116 w 773"/>
                <a:gd name="T9" fmla="*/ 581 h 1289"/>
                <a:gd name="T10" fmla="*/ 78 w 773"/>
                <a:gd name="T11" fmla="*/ 533 h 1289"/>
                <a:gd name="T12" fmla="*/ 70 w 773"/>
                <a:gd name="T13" fmla="*/ 608 h 1289"/>
                <a:gd name="T14" fmla="*/ 112 w 773"/>
                <a:gd name="T15" fmla="*/ 654 h 1289"/>
                <a:gd name="T16" fmla="*/ 83 w 773"/>
                <a:gd name="T17" fmla="*/ 717 h 1289"/>
                <a:gd name="T18" fmla="*/ 165 w 773"/>
                <a:gd name="T19" fmla="*/ 888 h 1289"/>
                <a:gd name="T20" fmla="*/ 146 w 773"/>
                <a:gd name="T21" fmla="*/ 951 h 1289"/>
                <a:gd name="T22" fmla="*/ 253 w 773"/>
                <a:gd name="T23" fmla="*/ 1000 h 1289"/>
                <a:gd name="T24" fmla="*/ 292 w 773"/>
                <a:gd name="T25" fmla="*/ 1051 h 1289"/>
                <a:gd name="T26" fmla="*/ 338 w 773"/>
                <a:gd name="T27" fmla="*/ 1068 h 1289"/>
                <a:gd name="T28" fmla="*/ 338 w 773"/>
                <a:gd name="T29" fmla="*/ 1099 h 1289"/>
                <a:gd name="T30" fmla="*/ 367 w 773"/>
                <a:gd name="T31" fmla="*/ 1106 h 1289"/>
                <a:gd name="T32" fmla="*/ 430 w 773"/>
                <a:gd name="T33" fmla="*/ 1204 h 1289"/>
                <a:gd name="T34" fmla="*/ 430 w 773"/>
                <a:gd name="T35" fmla="*/ 1274 h 1289"/>
                <a:gd name="T36" fmla="*/ 705 w 773"/>
                <a:gd name="T37" fmla="*/ 1289 h 1289"/>
                <a:gd name="T38" fmla="*/ 688 w 773"/>
                <a:gd name="T39" fmla="*/ 1262 h 1289"/>
                <a:gd name="T40" fmla="*/ 696 w 773"/>
                <a:gd name="T41" fmla="*/ 1220 h 1289"/>
                <a:gd name="T42" fmla="*/ 741 w 773"/>
                <a:gd name="T43" fmla="*/ 1150 h 1289"/>
                <a:gd name="T44" fmla="*/ 773 w 773"/>
                <a:gd name="T45" fmla="*/ 1130 h 1289"/>
                <a:gd name="T46" fmla="*/ 754 w 773"/>
                <a:gd name="T47" fmla="*/ 1104 h 1289"/>
                <a:gd name="T48" fmla="*/ 742 w 773"/>
                <a:gd name="T49" fmla="*/ 1036 h 1289"/>
                <a:gd name="T50" fmla="*/ 347 w 773"/>
                <a:gd name="T51" fmla="*/ 443 h 1289"/>
                <a:gd name="T52" fmla="*/ 440 w 773"/>
                <a:gd name="T53" fmla="*/ 100 h 1289"/>
                <a:gd name="T54" fmla="*/ 73 w 773"/>
                <a:gd name="T55" fmla="*/ 0 h 1289"/>
                <a:gd name="T56" fmla="*/ 63 w 773"/>
                <a:gd name="T57" fmla="*/ 20 h 1289"/>
                <a:gd name="T58" fmla="*/ 0 w 773"/>
                <a:gd name="T59" fmla="*/ 171 h 1289"/>
                <a:gd name="T60" fmla="*/ 25 w 773"/>
                <a:gd name="T61" fmla="*/ 261 h 1289"/>
                <a:gd name="T62" fmla="*/ 25 w 773"/>
                <a:gd name="T63" fmla="*/ 261 h 128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73"/>
                <a:gd name="T97" fmla="*/ 0 h 1289"/>
                <a:gd name="T98" fmla="*/ 773 w 773"/>
                <a:gd name="T99" fmla="*/ 1289 h 128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73" h="1289">
                  <a:moveTo>
                    <a:pt x="25" y="261"/>
                  </a:moveTo>
                  <a:lnTo>
                    <a:pt x="3" y="362"/>
                  </a:lnTo>
                  <a:lnTo>
                    <a:pt x="78" y="523"/>
                  </a:lnTo>
                  <a:lnTo>
                    <a:pt x="92" y="513"/>
                  </a:lnTo>
                  <a:lnTo>
                    <a:pt x="116" y="581"/>
                  </a:lnTo>
                  <a:lnTo>
                    <a:pt x="78" y="533"/>
                  </a:lnTo>
                  <a:lnTo>
                    <a:pt x="70" y="608"/>
                  </a:lnTo>
                  <a:lnTo>
                    <a:pt x="112" y="654"/>
                  </a:lnTo>
                  <a:lnTo>
                    <a:pt x="83" y="717"/>
                  </a:lnTo>
                  <a:lnTo>
                    <a:pt x="165" y="888"/>
                  </a:lnTo>
                  <a:lnTo>
                    <a:pt x="146" y="951"/>
                  </a:lnTo>
                  <a:lnTo>
                    <a:pt x="253" y="1000"/>
                  </a:lnTo>
                  <a:lnTo>
                    <a:pt x="292" y="1051"/>
                  </a:lnTo>
                  <a:lnTo>
                    <a:pt x="338" y="1068"/>
                  </a:lnTo>
                  <a:lnTo>
                    <a:pt x="338" y="1099"/>
                  </a:lnTo>
                  <a:lnTo>
                    <a:pt x="367" y="1106"/>
                  </a:lnTo>
                  <a:lnTo>
                    <a:pt x="430" y="1204"/>
                  </a:lnTo>
                  <a:lnTo>
                    <a:pt x="430" y="1274"/>
                  </a:lnTo>
                  <a:lnTo>
                    <a:pt x="705" y="1289"/>
                  </a:lnTo>
                  <a:lnTo>
                    <a:pt x="688" y="1262"/>
                  </a:lnTo>
                  <a:lnTo>
                    <a:pt x="696" y="1220"/>
                  </a:lnTo>
                  <a:lnTo>
                    <a:pt x="741" y="1150"/>
                  </a:lnTo>
                  <a:lnTo>
                    <a:pt x="773" y="1130"/>
                  </a:lnTo>
                  <a:lnTo>
                    <a:pt x="754" y="1104"/>
                  </a:lnTo>
                  <a:lnTo>
                    <a:pt x="742" y="1036"/>
                  </a:lnTo>
                  <a:lnTo>
                    <a:pt x="347" y="443"/>
                  </a:lnTo>
                  <a:lnTo>
                    <a:pt x="440" y="100"/>
                  </a:lnTo>
                  <a:lnTo>
                    <a:pt x="73" y="0"/>
                  </a:lnTo>
                  <a:lnTo>
                    <a:pt x="63" y="20"/>
                  </a:lnTo>
                  <a:lnTo>
                    <a:pt x="0" y="171"/>
                  </a:lnTo>
                  <a:lnTo>
                    <a:pt x="25" y="261"/>
                  </a:lnTo>
                  <a:close/>
                </a:path>
              </a:pathLst>
            </a:custGeom>
            <a:grpFill/>
            <a:ln w="12700">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Freeform 69">
              <a:extLst>
                <a:ext uri="{FF2B5EF4-FFF2-40B4-BE49-F238E27FC236}">
                  <a16:creationId xmlns:a16="http://schemas.microsoft.com/office/drawing/2014/main" id="{DA9E00A2-1BF9-3CD3-0B29-E0875697F2B4}"/>
                </a:ext>
              </a:extLst>
            </p:cNvPr>
            <p:cNvSpPr>
              <a:spLocks/>
            </p:cNvSpPr>
            <p:nvPr/>
          </p:nvSpPr>
          <p:spPr bwMode="auto">
            <a:xfrm>
              <a:off x="2339975" y="2901950"/>
              <a:ext cx="835025" cy="1258888"/>
            </a:xfrm>
            <a:custGeom>
              <a:avLst/>
              <a:gdLst>
                <a:gd name="T0" fmla="*/ 0 w 621"/>
                <a:gd name="T1" fmla="*/ 343 h 936"/>
                <a:gd name="T2" fmla="*/ 395 w 621"/>
                <a:gd name="T3" fmla="*/ 936 h 936"/>
                <a:gd name="T4" fmla="*/ 409 w 621"/>
                <a:gd name="T5" fmla="*/ 809 h 936"/>
                <a:gd name="T6" fmla="*/ 431 w 621"/>
                <a:gd name="T7" fmla="*/ 802 h 936"/>
                <a:gd name="T8" fmla="*/ 468 w 621"/>
                <a:gd name="T9" fmla="*/ 824 h 936"/>
                <a:gd name="T10" fmla="*/ 501 w 621"/>
                <a:gd name="T11" fmla="*/ 712 h 936"/>
                <a:gd name="T12" fmla="*/ 621 w 621"/>
                <a:gd name="T13" fmla="*/ 119 h 936"/>
                <a:gd name="T14" fmla="*/ 355 w 621"/>
                <a:gd name="T15" fmla="*/ 63 h 936"/>
                <a:gd name="T16" fmla="*/ 93 w 621"/>
                <a:gd name="T17" fmla="*/ 0 h 936"/>
                <a:gd name="T18" fmla="*/ 0 w 621"/>
                <a:gd name="T19" fmla="*/ 343 h 936"/>
                <a:gd name="T20" fmla="*/ 0 w 621"/>
                <a:gd name="T21" fmla="*/ 343 h 9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1"/>
                <a:gd name="T34" fmla="*/ 0 h 936"/>
                <a:gd name="T35" fmla="*/ 621 w 621"/>
                <a:gd name="T36" fmla="*/ 936 h 9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1" h="936">
                  <a:moveTo>
                    <a:pt x="0" y="343"/>
                  </a:moveTo>
                  <a:lnTo>
                    <a:pt x="395" y="936"/>
                  </a:lnTo>
                  <a:lnTo>
                    <a:pt x="409" y="809"/>
                  </a:lnTo>
                  <a:lnTo>
                    <a:pt x="431" y="802"/>
                  </a:lnTo>
                  <a:lnTo>
                    <a:pt x="468" y="824"/>
                  </a:lnTo>
                  <a:lnTo>
                    <a:pt x="501" y="712"/>
                  </a:lnTo>
                  <a:lnTo>
                    <a:pt x="621" y="119"/>
                  </a:lnTo>
                  <a:lnTo>
                    <a:pt x="355" y="63"/>
                  </a:lnTo>
                  <a:lnTo>
                    <a:pt x="93" y="0"/>
                  </a:lnTo>
                  <a:lnTo>
                    <a:pt x="0" y="343"/>
                  </a:lnTo>
                  <a:close/>
                </a:path>
              </a:pathLst>
            </a:custGeom>
            <a:grpFill/>
            <a:ln w="12700">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Freeform 70">
              <a:extLst>
                <a:ext uri="{FF2B5EF4-FFF2-40B4-BE49-F238E27FC236}">
                  <a16:creationId xmlns:a16="http://schemas.microsoft.com/office/drawing/2014/main" id="{EEDD23E2-6AEF-0686-2EAB-CE4BB0B150A5}"/>
                </a:ext>
              </a:extLst>
            </p:cNvPr>
            <p:cNvSpPr>
              <a:spLocks/>
            </p:cNvSpPr>
            <p:nvPr/>
          </p:nvSpPr>
          <p:spPr bwMode="auto">
            <a:xfrm>
              <a:off x="2817813" y="1892300"/>
              <a:ext cx="785812" cy="1235075"/>
            </a:xfrm>
            <a:custGeom>
              <a:avLst/>
              <a:gdLst>
                <a:gd name="T0" fmla="*/ 0 w 584"/>
                <a:gd name="T1" fmla="*/ 812 h 917"/>
                <a:gd name="T2" fmla="*/ 47 w 584"/>
                <a:gd name="T3" fmla="*/ 618 h 917"/>
                <a:gd name="T4" fmla="*/ 71 w 584"/>
                <a:gd name="T5" fmla="*/ 566 h 917"/>
                <a:gd name="T6" fmla="*/ 51 w 584"/>
                <a:gd name="T7" fmla="*/ 540 h 917"/>
                <a:gd name="T8" fmla="*/ 56 w 584"/>
                <a:gd name="T9" fmla="*/ 516 h 917"/>
                <a:gd name="T10" fmla="*/ 91 w 584"/>
                <a:gd name="T11" fmla="*/ 484 h 917"/>
                <a:gd name="T12" fmla="*/ 149 w 584"/>
                <a:gd name="T13" fmla="*/ 397 h 917"/>
                <a:gd name="T14" fmla="*/ 129 w 584"/>
                <a:gd name="T15" fmla="*/ 368 h 917"/>
                <a:gd name="T16" fmla="*/ 120 w 584"/>
                <a:gd name="T17" fmla="*/ 346 h 917"/>
                <a:gd name="T18" fmla="*/ 124 w 584"/>
                <a:gd name="T19" fmla="*/ 297 h 917"/>
                <a:gd name="T20" fmla="*/ 195 w 584"/>
                <a:gd name="T21" fmla="*/ 0 h 917"/>
                <a:gd name="T22" fmla="*/ 271 w 584"/>
                <a:gd name="T23" fmla="*/ 17 h 917"/>
                <a:gd name="T24" fmla="*/ 246 w 584"/>
                <a:gd name="T25" fmla="*/ 132 h 917"/>
                <a:gd name="T26" fmla="*/ 263 w 584"/>
                <a:gd name="T27" fmla="*/ 173 h 917"/>
                <a:gd name="T28" fmla="*/ 265 w 584"/>
                <a:gd name="T29" fmla="*/ 199 h 917"/>
                <a:gd name="T30" fmla="*/ 256 w 584"/>
                <a:gd name="T31" fmla="*/ 204 h 917"/>
                <a:gd name="T32" fmla="*/ 285 w 584"/>
                <a:gd name="T33" fmla="*/ 231 h 917"/>
                <a:gd name="T34" fmla="*/ 316 w 584"/>
                <a:gd name="T35" fmla="*/ 306 h 917"/>
                <a:gd name="T36" fmla="*/ 326 w 584"/>
                <a:gd name="T37" fmla="*/ 372 h 917"/>
                <a:gd name="T38" fmla="*/ 331 w 584"/>
                <a:gd name="T39" fmla="*/ 408 h 917"/>
                <a:gd name="T40" fmla="*/ 309 w 584"/>
                <a:gd name="T41" fmla="*/ 442 h 917"/>
                <a:gd name="T42" fmla="*/ 324 w 584"/>
                <a:gd name="T43" fmla="*/ 457 h 917"/>
                <a:gd name="T44" fmla="*/ 365 w 584"/>
                <a:gd name="T45" fmla="*/ 435 h 917"/>
                <a:gd name="T46" fmla="*/ 392 w 584"/>
                <a:gd name="T47" fmla="*/ 552 h 917"/>
                <a:gd name="T48" fmla="*/ 411 w 584"/>
                <a:gd name="T49" fmla="*/ 559 h 917"/>
                <a:gd name="T50" fmla="*/ 414 w 584"/>
                <a:gd name="T51" fmla="*/ 593 h 917"/>
                <a:gd name="T52" fmla="*/ 467 w 584"/>
                <a:gd name="T53" fmla="*/ 606 h 917"/>
                <a:gd name="T54" fmla="*/ 550 w 584"/>
                <a:gd name="T55" fmla="*/ 606 h 917"/>
                <a:gd name="T56" fmla="*/ 584 w 584"/>
                <a:gd name="T57" fmla="*/ 622 h 917"/>
                <a:gd name="T58" fmla="*/ 535 w 584"/>
                <a:gd name="T59" fmla="*/ 917 h 917"/>
                <a:gd name="T60" fmla="*/ 266 w 584"/>
                <a:gd name="T61" fmla="*/ 868 h 917"/>
                <a:gd name="T62" fmla="*/ 0 w 584"/>
                <a:gd name="T63" fmla="*/ 812 h 917"/>
                <a:gd name="T64" fmla="*/ 0 w 584"/>
                <a:gd name="T65" fmla="*/ 812 h 9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4"/>
                <a:gd name="T100" fmla="*/ 0 h 917"/>
                <a:gd name="T101" fmla="*/ 584 w 584"/>
                <a:gd name="T102" fmla="*/ 917 h 9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4" h="917">
                  <a:moveTo>
                    <a:pt x="0" y="812"/>
                  </a:moveTo>
                  <a:lnTo>
                    <a:pt x="47" y="618"/>
                  </a:lnTo>
                  <a:lnTo>
                    <a:pt x="71" y="566"/>
                  </a:lnTo>
                  <a:lnTo>
                    <a:pt x="51" y="540"/>
                  </a:lnTo>
                  <a:lnTo>
                    <a:pt x="56" y="516"/>
                  </a:lnTo>
                  <a:lnTo>
                    <a:pt x="91" y="484"/>
                  </a:lnTo>
                  <a:lnTo>
                    <a:pt x="149" y="397"/>
                  </a:lnTo>
                  <a:lnTo>
                    <a:pt x="129" y="368"/>
                  </a:lnTo>
                  <a:lnTo>
                    <a:pt x="120" y="346"/>
                  </a:lnTo>
                  <a:lnTo>
                    <a:pt x="124" y="297"/>
                  </a:lnTo>
                  <a:lnTo>
                    <a:pt x="195" y="0"/>
                  </a:lnTo>
                  <a:lnTo>
                    <a:pt x="271" y="17"/>
                  </a:lnTo>
                  <a:lnTo>
                    <a:pt x="246" y="132"/>
                  </a:lnTo>
                  <a:lnTo>
                    <a:pt x="263" y="173"/>
                  </a:lnTo>
                  <a:lnTo>
                    <a:pt x="265" y="199"/>
                  </a:lnTo>
                  <a:lnTo>
                    <a:pt x="256" y="204"/>
                  </a:lnTo>
                  <a:lnTo>
                    <a:pt x="285" y="231"/>
                  </a:lnTo>
                  <a:lnTo>
                    <a:pt x="316" y="306"/>
                  </a:lnTo>
                  <a:lnTo>
                    <a:pt x="326" y="372"/>
                  </a:lnTo>
                  <a:lnTo>
                    <a:pt x="331" y="408"/>
                  </a:lnTo>
                  <a:lnTo>
                    <a:pt x="309" y="442"/>
                  </a:lnTo>
                  <a:lnTo>
                    <a:pt x="324" y="457"/>
                  </a:lnTo>
                  <a:lnTo>
                    <a:pt x="365" y="435"/>
                  </a:lnTo>
                  <a:lnTo>
                    <a:pt x="392" y="552"/>
                  </a:lnTo>
                  <a:lnTo>
                    <a:pt x="411" y="559"/>
                  </a:lnTo>
                  <a:lnTo>
                    <a:pt x="414" y="593"/>
                  </a:lnTo>
                  <a:lnTo>
                    <a:pt x="467" y="606"/>
                  </a:lnTo>
                  <a:lnTo>
                    <a:pt x="550" y="606"/>
                  </a:lnTo>
                  <a:lnTo>
                    <a:pt x="584" y="622"/>
                  </a:lnTo>
                  <a:lnTo>
                    <a:pt x="535" y="917"/>
                  </a:lnTo>
                  <a:lnTo>
                    <a:pt x="266" y="868"/>
                  </a:lnTo>
                  <a:lnTo>
                    <a:pt x="0" y="812"/>
                  </a:lnTo>
                  <a:close/>
                </a:path>
              </a:pathLst>
            </a:custGeom>
            <a:grpFill/>
            <a:ln w="12700">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Freeform 71">
              <a:extLst>
                <a:ext uri="{FF2B5EF4-FFF2-40B4-BE49-F238E27FC236}">
                  <a16:creationId xmlns:a16="http://schemas.microsoft.com/office/drawing/2014/main" id="{70A5247D-D5CD-AA5B-04FF-7DC994FABE59}"/>
                </a:ext>
              </a:extLst>
            </p:cNvPr>
            <p:cNvSpPr>
              <a:spLocks/>
            </p:cNvSpPr>
            <p:nvPr/>
          </p:nvSpPr>
          <p:spPr bwMode="auto">
            <a:xfrm>
              <a:off x="3148013" y="1916113"/>
              <a:ext cx="1346200" cy="831850"/>
            </a:xfrm>
            <a:custGeom>
              <a:avLst/>
              <a:gdLst>
                <a:gd name="T0" fmla="*/ 17 w 999"/>
                <a:gd name="T1" fmla="*/ 156 h 618"/>
                <a:gd name="T2" fmla="*/ 19 w 999"/>
                <a:gd name="T3" fmla="*/ 182 h 618"/>
                <a:gd name="T4" fmla="*/ 10 w 999"/>
                <a:gd name="T5" fmla="*/ 187 h 618"/>
                <a:gd name="T6" fmla="*/ 39 w 999"/>
                <a:gd name="T7" fmla="*/ 214 h 618"/>
                <a:gd name="T8" fmla="*/ 70 w 999"/>
                <a:gd name="T9" fmla="*/ 289 h 618"/>
                <a:gd name="T10" fmla="*/ 80 w 999"/>
                <a:gd name="T11" fmla="*/ 355 h 618"/>
                <a:gd name="T12" fmla="*/ 85 w 999"/>
                <a:gd name="T13" fmla="*/ 391 h 618"/>
                <a:gd name="T14" fmla="*/ 63 w 999"/>
                <a:gd name="T15" fmla="*/ 425 h 618"/>
                <a:gd name="T16" fmla="*/ 78 w 999"/>
                <a:gd name="T17" fmla="*/ 440 h 618"/>
                <a:gd name="T18" fmla="*/ 119 w 999"/>
                <a:gd name="T19" fmla="*/ 418 h 618"/>
                <a:gd name="T20" fmla="*/ 146 w 999"/>
                <a:gd name="T21" fmla="*/ 535 h 618"/>
                <a:gd name="T22" fmla="*/ 165 w 999"/>
                <a:gd name="T23" fmla="*/ 542 h 618"/>
                <a:gd name="T24" fmla="*/ 168 w 999"/>
                <a:gd name="T25" fmla="*/ 576 h 618"/>
                <a:gd name="T26" fmla="*/ 183 w 999"/>
                <a:gd name="T27" fmla="*/ 591 h 618"/>
                <a:gd name="T28" fmla="*/ 221 w 999"/>
                <a:gd name="T29" fmla="*/ 589 h 618"/>
                <a:gd name="T30" fmla="*/ 304 w 999"/>
                <a:gd name="T31" fmla="*/ 589 h 618"/>
                <a:gd name="T32" fmla="*/ 338 w 999"/>
                <a:gd name="T33" fmla="*/ 605 h 618"/>
                <a:gd name="T34" fmla="*/ 348 w 999"/>
                <a:gd name="T35" fmla="*/ 543 h 618"/>
                <a:gd name="T36" fmla="*/ 620 w 999"/>
                <a:gd name="T37" fmla="*/ 584 h 618"/>
                <a:gd name="T38" fmla="*/ 955 w 999"/>
                <a:gd name="T39" fmla="*/ 618 h 618"/>
                <a:gd name="T40" fmla="*/ 965 w 999"/>
                <a:gd name="T41" fmla="*/ 506 h 618"/>
                <a:gd name="T42" fmla="*/ 999 w 999"/>
                <a:gd name="T43" fmla="*/ 144 h 618"/>
                <a:gd name="T44" fmla="*/ 555 w 999"/>
                <a:gd name="T45" fmla="*/ 93 h 618"/>
                <a:gd name="T46" fmla="*/ 336 w 999"/>
                <a:gd name="T47" fmla="*/ 59 h 618"/>
                <a:gd name="T48" fmla="*/ 25 w 999"/>
                <a:gd name="T49" fmla="*/ 0 h 618"/>
                <a:gd name="T50" fmla="*/ 0 w 999"/>
                <a:gd name="T51" fmla="*/ 115 h 618"/>
                <a:gd name="T52" fmla="*/ 17 w 999"/>
                <a:gd name="T53" fmla="*/ 156 h 618"/>
                <a:gd name="T54" fmla="*/ 17 w 999"/>
                <a:gd name="T55" fmla="*/ 156 h 61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99"/>
                <a:gd name="T85" fmla="*/ 0 h 618"/>
                <a:gd name="T86" fmla="*/ 999 w 999"/>
                <a:gd name="T87" fmla="*/ 618 h 61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99" h="618">
                  <a:moveTo>
                    <a:pt x="17" y="156"/>
                  </a:moveTo>
                  <a:lnTo>
                    <a:pt x="19" y="182"/>
                  </a:lnTo>
                  <a:lnTo>
                    <a:pt x="10" y="187"/>
                  </a:lnTo>
                  <a:lnTo>
                    <a:pt x="39" y="214"/>
                  </a:lnTo>
                  <a:lnTo>
                    <a:pt x="70" y="289"/>
                  </a:lnTo>
                  <a:lnTo>
                    <a:pt x="80" y="355"/>
                  </a:lnTo>
                  <a:lnTo>
                    <a:pt x="85" y="391"/>
                  </a:lnTo>
                  <a:lnTo>
                    <a:pt x="63" y="425"/>
                  </a:lnTo>
                  <a:lnTo>
                    <a:pt x="78" y="440"/>
                  </a:lnTo>
                  <a:lnTo>
                    <a:pt x="119" y="418"/>
                  </a:lnTo>
                  <a:lnTo>
                    <a:pt x="146" y="535"/>
                  </a:lnTo>
                  <a:lnTo>
                    <a:pt x="165" y="542"/>
                  </a:lnTo>
                  <a:lnTo>
                    <a:pt x="168" y="576"/>
                  </a:lnTo>
                  <a:lnTo>
                    <a:pt x="183" y="591"/>
                  </a:lnTo>
                  <a:lnTo>
                    <a:pt x="221" y="589"/>
                  </a:lnTo>
                  <a:lnTo>
                    <a:pt x="304" y="589"/>
                  </a:lnTo>
                  <a:lnTo>
                    <a:pt x="338" y="605"/>
                  </a:lnTo>
                  <a:lnTo>
                    <a:pt x="348" y="543"/>
                  </a:lnTo>
                  <a:lnTo>
                    <a:pt x="620" y="584"/>
                  </a:lnTo>
                  <a:lnTo>
                    <a:pt x="955" y="618"/>
                  </a:lnTo>
                  <a:lnTo>
                    <a:pt x="965" y="506"/>
                  </a:lnTo>
                  <a:lnTo>
                    <a:pt x="999" y="144"/>
                  </a:lnTo>
                  <a:lnTo>
                    <a:pt x="555" y="93"/>
                  </a:lnTo>
                  <a:lnTo>
                    <a:pt x="336" y="59"/>
                  </a:lnTo>
                  <a:lnTo>
                    <a:pt x="25" y="0"/>
                  </a:lnTo>
                  <a:lnTo>
                    <a:pt x="0" y="115"/>
                  </a:lnTo>
                  <a:lnTo>
                    <a:pt x="17" y="156"/>
                  </a:lnTo>
                  <a:close/>
                </a:path>
              </a:pathLst>
            </a:custGeom>
            <a:grpFill/>
            <a:ln w="12700">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 name="Freeform 72">
              <a:extLst>
                <a:ext uri="{FF2B5EF4-FFF2-40B4-BE49-F238E27FC236}">
                  <a16:creationId xmlns:a16="http://schemas.microsoft.com/office/drawing/2014/main" id="{628DF38E-D9EA-3F6B-2481-0D05DEA374A5}"/>
                </a:ext>
              </a:extLst>
            </p:cNvPr>
            <p:cNvSpPr>
              <a:spLocks/>
            </p:cNvSpPr>
            <p:nvPr/>
          </p:nvSpPr>
          <p:spPr bwMode="auto">
            <a:xfrm>
              <a:off x="2763838" y="3859213"/>
              <a:ext cx="896937" cy="1011237"/>
            </a:xfrm>
            <a:custGeom>
              <a:avLst/>
              <a:gdLst>
                <a:gd name="T0" fmla="*/ 43 w 666"/>
                <a:gd name="T1" fmla="*/ 477 h 751"/>
                <a:gd name="T2" fmla="*/ 26 w 666"/>
                <a:gd name="T3" fmla="*/ 450 h 751"/>
                <a:gd name="T4" fmla="*/ 34 w 666"/>
                <a:gd name="T5" fmla="*/ 408 h 751"/>
                <a:gd name="T6" fmla="*/ 79 w 666"/>
                <a:gd name="T7" fmla="*/ 338 h 751"/>
                <a:gd name="T8" fmla="*/ 111 w 666"/>
                <a:gd name="T9" fmla="*/ 318 h 751"/>
                <a:gd name="T10" fmla="*/ 92 w 666"/>
                <a:gd name="T11" fmla="*/ 292 h 751"/>
                <a:gd name="T12" fmla="*/ 80 w 666"/>
                <a:gd name="T13" fmla="*/ 224 h 751"/>
                <a:gd name="T14" fmla="*/ 94 w 666"/>
                <a:gd name="T15" fmla="*/ 97 h 751"/>
                <a:gd name="T16" fmla="*/ 116 w 666"/>
                <a:gd name="T17" fmla="*/ 90 h 751"/>
                <a:gd name="T18" fmla="*/ 153 w 666"/>
                <a:gd name="T19" fmla="*/ 112 h 751"/>
                <a:gd name="T20" fmla="*/ 186 w 666"/>
                <a:gd name="T21" fmla="*/ 0 h 751"/>
                <a:gd name="T22" fmla="*/ 666 w 666"/>
                <a:gd name="T23" fmla="*/ 80 h 751"/>
                <a:gd name="T24" fmla="*/ 566 w 666"/>
                <a:gd name="T25" fmla="*/ 751 h 751"/>
                <a:gd name="T26" fmla="*/ 418 w 666"/>
                <a:gd name="T27" fmla="*/ 730 h 751"/>
                <a:gd name="T28" fmla="*/ 327 w 666"/>
                <a:gd name="T29" fmla="*/ 705 h 751"/>
                <a:gd name="T30" fmla="*/ 138 w 666"/>
                <a:gd name="T31" fmla="*/ 630 h 751"/>
                <a:gd name="T32" fmla="*/ 0 w 666"/>
                <a:gd name="T33" fmla="*/ 515 h 751"/>
                <a:gd name="T34" fmla="*/ 43 w 666"/>
                <a:gd name="T35" fmla="*/ 477 h 751"/>
                <a:gd name="T36" fmla="*/ 43 w 666"/>
                <a:gd name="T37" fmla="*/ 477 h 75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66"/>
                <a:gd name="T58" fmla="*/ 0 h 751"/>
                <a:gd name="T59" fmla="*/ 666 w 666"/>
                <a:gd name="T60" fmla="*/ 751 h 75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66" h="751">
                  <a:moveTo>
                    <a:pt x="43" y="477"/>
                  </a:moveTo>
                  <a:lnTo>
                    <a:pt x="26" y="450"/>
                  </a:lnTo>
                  <a:lnTo>
                    <a:pt x="34" y="408"/>
                  </a:lnTo>
                  <a:lnTo>
                    <a:pt x="79" y="338"/>
                  </a:lnTo>
                  <a:lnTo>
                    <a:pt x="111" y="318"/>
                  </a:lnTo>
                  <a:lnTo>
                    <a:pt x="92" y="292"/>
                  </a:lnTo>
                  <a:lnTo>
                    <a:pt x="80" y="224"/>
                  </a:lnTo>
                  <a:lnTo>
                    <a:pt x="94" y="97"/>
                  </a:lnTo>
                  <a:lnTo>
                    <a:pt x="116" y="90"/>
                  </a:lnTo>
                  <a:lnTo>
                    <a:pt x="153" y="112"/>
                  </a:lnTo>
                  <a:lnTo>
                    <a:pt x="186" y="0"/>
                  </a:lnTo>
                  <a:lnTo>
                    <a:pt x="666" y="80"/>
                  </a:lnTo>
                  <a:lnTo>
                    <a:pt x="566" y="751"/>
                  </a:lnTo>
                  <a:lnTo>
                    <a:pt x="418" y="730"/>
                  </a:lnTo>
                  <a:lnTo>
                    <a:pt x="327" y="705"/>
                  </a:lnTo>
                  <a:lnTo>
                    <a:pt x="138" y="630"/>
                  </a:lnTo>
                  <a:lnTo>
                    <a:pt x="0" y="515"/>
                  </a:lnTo>
                  <a:lnTo>
                    <a:pt x="43" y="477"/>
                  </a:lnTo>
                  <a:close/>
                </a:path>
              </a:pathLst>
            </a:custGeom>
            <a:grpFill/>
            <a:ln w="12700">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 name="Freeform 73">
              <a:extLst>
                <a:ext uri="{FF2B5EF4-FFF2-40B4-BE49-F238E27FC236}">
                  <a16:creationId xmlns:a16="http://schemas.microsoft.com/office/drawing/2014/main" id="{89D7367A-7B40-32B6-3169-5034E0E45615}"/>
                </a:ext>
              </a:extLst>
            </p:cNvPr>
            <p:cNvSpPr>
              <a:spLocks/>
            </p:cNvSpPr>
            <p:nvPr/>
          </p:nvSpPr>
          <p:spPr bwMode="auto">
            <a:xfrm>
              <a:off x="3508375" y="2646363"/>
              <a:ext cx="925513" cy="746125"/>
            </a:xfrm>
            <a:custGeom>
              <a:avLst/>
              <a:gdLst>
                <a:gd name="T0" fmla="*/ 0 w 688"/>
                <a:gd name="T1" fmla="*/ 474 h 554"/>
                <a:gd name="T2" fmla="*/ 81 w 688"/>
                <a:gd name="T3" fmla="*/ 0 h 554"/>
                <a:gd name="T4" fmla="*/ 353 w 688"/>
                <a:gd name="T5" fmla="*/ 41 h 554"/>
                <a:gd name="T6" fmla="*/ 688 w 688"/>
                <a:gd name="T7" fmla="*/ 75 h 554"/>
                <a:gd name="T8" fmla="*/ 664 w 688"/>
                <a:gd name="T9" fmla="*/ 315 h 554"/>
                <a:gd name="T10" fmla="*/ 642 w 688"/>
                <a:gd name="T11" fmla="*/ 554 h 554"/>
                <a:gd name="T12" fmla="*/ 185 w 688"/>
                <a:gd name="T13" fmla="*/ 503 h 554"/>
                <a:gd name="T14" fmla="*/ 0 w 688"/>
                <a:gd name="T15" fmla="*/ 474 h 554"/>
                <a:gd name="T16" fmla="*/ 0 w 688"/>
                <a:gd name="T17" fmla="*/ 474 h 5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88"/>
                <a:gd name="T28" fmla="*/ 0 h 554"/>
                <a:gd name="T29" fmla="*/ 688 w 688"/>
                <a:gd name="T30" fmla="*/ 554 h 5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88" h="554">
                  <a:moveTo>
                    <a:pt x="0" y="474"/>
                  </a:moveTo>
                  <a:lnTo>
                    <a:pt x="81" y="0"/>
                  </a:lnTo>
                  <a:lnTo>
                    <a:pt x="353" y="41"/>
                  </a:lnTo>
                  <a:lnTo>
                    <a:pt x="688" y="75"/>
                  </a:lnTo>
                  <a:lnTo>
                    <a:pt x="664" y="315"/>
                  </a:lnTo>
                  <a:lnTo>
                    <a:pt x="642" y="554"/>
                  </a:lnTo>
                  <a:lnTo>
                    <a:pt x="185" y="503"/>
                  </a:lnTo>
                  <a:lnTo>
                    <a:pt x="0" y="474"/>
                  </a:lnTo>
                  <a:close/>
                </a:path>
              </a:pathLst>
            </a:custGeom>
            <a:grpFill/>
            <a:ln w="12700">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Freeform 74">
              <a:extLst>
                <a:ext uri="{FF2B5EF4-FFF2-40B4-BE49-F238E27FC236}">
                  <a16:creationId xmlns:a16="http://schemas.microsoft.com/office/drawing/2014/main" id="{C1BE22F8-DD72-6F9A-C279-B7CB5B7FD3AF}"/>
                </a:ext>
              </a:extLst>
            </p:cNvPr>
            <p:cNvSpPr>
              <a:spLocks/>
            </p:cNvSpPr>
            <p:nvPr/>
          </p:nvSpPr>
          <p:spPr bwMode="auto">
            <a:xfrm>
              <a:off x="3660775" y="3324225"/>
              <a:ext cx="958850" cy="736600"/>
            </a:xfrm>
            <a:custGeom>
              <a:avLst/>
              <a:gdLst>
                <a:gd name="T0" fmla="*/ 72 w 712"/>
                <a:gd name="T1" fmla="*/ 0 h 547"/>
                <a:gd name="T2" fmla="*/ 529 w 712"/>
                <a:gd name="T3" fmla="*/ 51 h 547"/>
                <a:gd name="T4" fmla="*/ 712 w 712"/>
                <a:gd name="T5" fmla="*/ 67 h 547"/>
                <a:gd name="T6" fmla="*/ 705 w 712"/>
                <a:gd name="T7" fmla="*/ 185 h 547"/>
                <a:gd name="T8" fmla="*/ 680 w 712"/>
                <a:gd name="T9" fmla="*/ 547 h 547"/>
                <a:gd name="T10" fmla="*/ 586 w 712"/>
                <a:gd name="T11" fmla="*/ 541 h 547"/>
                <a:gd name="T12" fmla="*/ 296 w 712"/>
                <a:gd name="T13" fmla="*/ 515 h 547"/>
                <a:gd name="T14" fmla="*/ 0 w 712"/>
                <a:gd name="T15" fmla="*/ 478 h 547"/>
                <a:gd name="T16" fmla="*/ 72 w 712"/>
                <a:gd name="T17" fmla="*/ 0 h 547"/>
                <a:gd name="T18" fmla="*/ 72 w 712"/>
                <a:gd name="T19" fmla="*/ 0 h 5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12"/>
                <a:gd name="T31" fmla="*/ 0 h 547"/>
                <a:gd name="T32" fmla="*/ 712 w 712"/>
                <a:gd name="T33" fmla="*/ 547 h 5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12" h="547">
                  <a:moveTo>
                    <a:pt x="72" y="0"/>
                  </a:moveTo>
                  <a:lnTo>
                    <a:pt x="529" y="51"/>
                  </a:lnTo>
                  <a:lnTo>
                    <a:pt x="712" y="67"/>
                  </a:lnTo>
                  <a:lnTo>
                    <a:pt x="705" y="185"/>
                  </a:lnTo>
                  <a:lnTo>
                    <a:pt x="680" y="547"/>
                  </a:lnTo>
                  <a:lnTo>
                    <a:pt x="586" y="541"/>
                  </a:lnTo>
                  <a:lnTo>
                    <a:pt x="296" y="515"/>
                  </a:lnTo>
                  <a:lnTo>
                    <a:pt x="0" y="478"/>
                  </a:lnTo>
                  <a:lnTo>
                    <a:pt x="72" y="0"/>
                  </a:lnTo>
                  <a:close/>
                </a:path>
              </a:pathLst>
            </a:custGeom>
            <a:grpFill/>
            <a:ln w="12700">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Freeform 75">
              <a:extLst>
                <a:ext uri="{FF2B5EF4-FFF2-40B4-BE49-F238E27FC236}">
                  <a16:creationId xmlns:a16="http://schemas.microsoft.com/office/drawing/2014/main" id="{66385065-F4FD-4617-DF35-3010345E1E1B}"/>
                </a:ext>
              </a:extLst>
            </p:cNvPr>
            <p:cNvSpPr>
              <a:spLocks/>
            </p:cNvSpPr>
            <p:nvPr/>
          </p:nvSpPr>
          <p:spPr bwMode="auto">
            <a:xfrm>
              <a:off x="3525838" y="3967163"/>
              <a:ext cx="923925" cy="920750"/>
            </a:xfrm>
            <a:custGeom>
              <a:avLst/>
              <a:gdLst>
                <a:gd name="T0" fmla="*/ 87 w 686"/>
                <a:gd name="T1" fmla="*/ 683 h 683"/>
                <a:gd name="T2" fmla="*/ 95 w 686"/>
                <a:gd name="T3" fmla="*/ 632 h 683"/>
                <a:gd name="T4" fmla="*/ 267 w 686"/>
                <a:gd name="T5" fmla="*/ 654 h 683"/>
                <a:gd name="T6" fmla="*/ 260 w 686"/>
                <a:gd name="T7" fmla="*/ 628 h 683"/>
                <a:gd name="T8" fmla="*/ 630 w 686"/>
                <a:gd name="T9" fmla="*/ 662 h 683"/>
                <a:gd name="T10" fmla="*/ 686 w 686"/>
                <a:gd name="T11" fmla="*/ 63 h 683"/>
                <a:gd name="T12" fmla="*/ 396 w 686"/>
                <a:gd name="T13" fmla="*/ 37 h 683"/>
                <a:gd name="T14" fmla="*/ 100 w 686"/>
                <a:gd name="T15" fmla="*/ 0 h 683"/>
                <a:gd name="T16" fmla="*/ 0 w 686"/>
                <a:gd name="T17" fmla="*/ 671 h 683"/>
                <a:gd name="T18" fmla="*/ 87 w 686"/>
                <a:gd name="T19" fmla="*/ 683 h 683"/>
                <a:gd name="T20" fmla="*/ 87 w 686"/>
                <a:gd name="T21" fmla="*/ 683 h 6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86"/>
                <a:gd name="T34" fmla="*/ 0 h 683"/>
                <a:gd name="T35" fmla="*/ 686 w 686"/>
                <a:gd name="T36" fmla="*/ 683 h 68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86" h="683">
                  <a:moveTo>
                    <a:pt x="87" y="683"/>
                  </a:moveTo>
                  <a:lnTo>
                    <a:pt x="95" y="632"/>
                  </a:lnTo>
                  <a:lnTo>
                    <a:pt x="267" y="654"/>
                  </a:lnTo>
                  <a:lnTo>
                    <a:pt x="260" y="628"/>
                  </a:lnTo>
                  <a:lnTo>
                    <a:pt x="630" y="662"/>
                  </a:lnTo>
                  <a:lnTo>
                    <a:pt x="686" y="63"/>
                  </a:lnTo>
                  <a:lnTo>
                    <a:pt x="396" y="37"/>
                  </a:lnTo>
                  <a:lnTo>
                    <a:pt x="100" y="0"/>
                  </a:lnTo>
                  <a:lnTo>
                    <a:pt x="0" y="671"/>
                  </a:lnTo>
                  <a:lnTo>
                    <a:pt x="87" y="683"/>
                  </a:lnTo>
                  <a:close/>
                </a:path>
              </a:pathLst>
            </a:custGeom>
            <a:grpFill/>
            <a:ln w="12700">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76">
              <a:extLst>
                <a:ext uri="{FF2B5EF4-FFF2-40B4-BE49-F238E27FC236}">
                  <a16:creationId xmlns:a16="http://schemas.microsoft.com/office/drawing/2014/main" id="{43B53468-568E-2204-067E-7425AAB75ACF}"/>
                </a:ext>
              </a:extLst>
            </p:cNvPr>
            <p:cNvSpPr>
              <a:spLocks/>
            </p:cNvSpPr>
            <p:nvPr/>
          </p:nvSpPr>
          <p:spPr bwMode="auto">
            <a:xfrm>
              <a:off x="3875088" y="4135438"/>
              <a:ext cx="1836737" cy="1731962"/>
            </a:xfrm>
            <a:custGeom>
              <a:avLst/>
              <a:gdLst>
                <a:gd name="T0" fmla="*/ 0 w 1364"/>
                <a:gd name="T1" fmla="*/ 503 h 1286"/>
                <a:gd name="T2" fmla="*/ 370 w 1364"/>
                <a:gd name="T3" fmla="*/ 537 h 1286"/>
                <a:gd name="T4" fmla="*/ 421 w 1364"/>
                <a:gd name="T5" fmla="*/ 0 h 1286"/>
                <a:gd name="T6" fmla="*/ 717 w 1364"/>
                <a:gd name="T7" fmla="*/ 17 h 1286"/>
                <a:gd name="T8" fmla="*/ 707 w 1364"/>
                <a:gd name="T9" fmla="*/ 248 h 1286"/>
                <a:gd name="T10" fmla="*/ 736 w 1364"/>
                <a:gd name="T11" fmla="*/ 272 h 1286"/>
                <a:gd name="T12" fmla="*/ 763 w 1364"/>
                <a:gd name="T13" fmla="*/ 272 h 1286"/>
                <a:gd name="T14" fmla="*/ 785 w 1364"/>
                <a:gd name="T15" fmla="*/ 294 h 1286"/>
                <a:gd name="T16" fmla="*/ 829 w 1364"/>
                <a:gd name="T17" fmla="*/ 305 h 1286"/>
                <a:gd name="T18" fmla="*/ 919 w 1364"/>
                <a:gd name="T19" fmla="*/ 344 h 1286"/>
                <a:gd name="T20" fmla="*/ 934 w 1364"/>
                <a:gd name="T21" fmla="*/ 327 h 1286"/>
                <a:gd name="T22" fmla="*/ 992 w 1364"/>
                <a:gd name="T23" fmla="*/ 361 h 1286"/>
                <a:gd name="T24" fmla="*/ 1069 w 1364"/>
                <a:gd name="T25" fmla="*/ 359 h 1286"/>
                <a:gd name="T26" fmla="*/ 1121 w 1364"/>
                <a:gd name="T27" fmla="*/ 344 h 1286"/>
                <a:gd name="T28" fmla="*/ 1194 w 1364"/>
                <a:gd name="T29" fmla="*/ 330 h 1286"/>
                <a:gd name="T30" fmla="*/ 1261 w 1364"/>
                <a:gd name="T31" fmla="*/ 366 h 1286"/>
                <a:gd name="T32" fmla="*/ 1271 w 1364"/>
                <a:gd name="T33" fmla="*/ 378 h 1286"/>
                <a:gd name="T34" fmla="*/ 1306 w 1364"/>
                <a:gd name="T35" fmla="*/ 378 h 1286"/>
                <a:gd name="T36" fmla="*/ 1313 w 1364"/>
                <a:gd name="T37" fmla="*/ 568 h 1286"/>
                <a:gd name="T38" fmla="*/ 1364 w 1364"/>
                <a:gd name="T39" fmla="*/ 661 h 1286"/>
                <a:gd name="T40" fmla="*/ 1345 w 1364"/>
                <a:gd name="T41" fmla="*/ 734 h 1286"/>
                <a:gd name="T42" fmla="*/ 1349 w 1364"/>
                <a:gd name="T43" fmla="*/ 795 h 1286"/>
                <a:gd name="T44" fmla="*/ 1327 w 1364"/>
                <a:gd name="T45" fmla="*/ 826 h 1286"/>
                <a:gd name="T46" fmla="*/ 1335 w 1364"/>
                <a:gd name="T47" fmla="*/ 836 h 1286"/>
                <a:gd name="T48" fmla="*/ 1279 w 1364"/>
                <a:gd name="T49" fmla="*/ 853 h 1286"/>
                <a:gd name="T50" fmla="*/ 1235 w 1364"/>
                <a:gd name="T51" fmla="*/ 858 h 1286"/>
                <a:gd name="T52" fmla="*/ 1244 w 1364"/>
                <a:gd name="T53" fmla="*/ 826 h 1286"/>
                <a:gd name="T54" fmla="*/ 1220 w 1364"/>
                <a:gd name="T55" fmla="*/ 845 h 1286"/>
                <a:gd name="T56" fmla="*/ 1221 w 1364"/>
                <a:gd name="T57" fmla="*/ 882 h 1286"/>
                <a:gd name="T58" fmla="*/ 1191 w 1364"/>
                <a:gd name="T59" fmla="*/ 921 h 1286"/>
                <a:gd name="T60" fmla="*/ 1029 w 1364"/>
                <a:gd name="T61" fmla="*/ 1003 h 1286"/>
                <a:gd name="T62" fmla="*/ 979 w 1364"/>
                <a:gd name="T63" fmla="*/ 1055 h 1286"/>
                <a:gd name="T64" fmla="*/ 931 w 1364"/>
                <a:gd name="T65" fmla="*/ 1169 h 1286"/>
                <a:gd name="T66" fmla="*/ 970 w 1364"/>
                <a:gd name="T67" fmla="*/ 1286 h 1286"/>
                <a:gd name="T68" fmla="*/ 933 w 1364"/>
                <a:gd name="T69" fmla="*/ 1286 h 1286"/>
                <a:gd name="T70" fmla="*/ 758 w 1364"/>
                <a:gd name="T71" fmla="*/ 1225 h 1286"/>
                <a:gd name="T72" fmla="*/ 739 w 1364"/>
                <a:gd name="T73" fmla="*/ 1174 h 1286"/>
                <a:gd name="T74" fmla="*/ 720 w 1364"/>
                <a:gd name="T75" fmla="*/ 1152 h 1286"/>
                <a:gd name="T76" fmla="*/ 715 w 1364"/>
                <a:gd name="T77" fmla="*/ 1084 h 1286"/>
                <a:gd name="T78" fmla="*/ 681 w 1364"/>
                <a:gd name="T79" fmla="*/ 1061 h 1286"/>
                <a:gd name="T80" fmla="*/ 588 w 1364"/>
                <a:gd name="T81" fmla="*/ 880 h 1286"/>
                <a:gd name="T82" fmla="*/ 542 w 1364"/>
                <a:gd name="T83" fmla="*/ 846 h 1286"/>
                <a:gd name="T84" fmla="*/ 528 w 1364"/>
                <a:gd name="T85" fmla="*/ 818 h 1286"/>
                <a:gd name="T86" fmla="*/ 391 w 1364"/>
                <a:gd name="T87" fmla="*/ 811 h 1286"/>
                <a:gd name="T88" fmla="*/ 318 w 1364"/>
                <a:gd name="T89" fmla="*/ 896 h 1286"/>
                <a:gd name="T90" fmla="*/ 194 w 1364"/>
                <a:gd name="T91" fmla="*/ 807 h 1286"/>
                <a:gd name="T92" fmla="*/ 156 w 1364"/>
                <a:gd name="T93" fmla="*/ 685 h 1286"/>
                <a:gd name="T94" fmla="*/ 37 w 1364"/>
                <a:gd name="T95" fmla="*/ 571 h 1286"/>
                <a:gd name="T96" fmla="*/ 24 w 1364"/>
                <a:gd name="T97" fmla="*/ 534 h 1286"/>
                <a:gd name="T98" fmla="*/ 7 w 1364"/>
                <a:gd name="T99" fmla="*/ 529 h 1286"/>
                <a:gd name="T100" fmla="*/ 0 w 1364"/>
                <a:gd name="T101" fmla="*/ 503 h 1286"/>
                <a:gd name="T102" fmla="*/ 0 w 1364"/>
                <a:gd name="T103" fmla="*/ 503 h 128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364"/>
                <a:gd name="T157" fmla="*/ 0 h 1286"/>
                <a:gd name="T158" fmla="*/ 1364 w 1364"/>
                <a:gd name="T159" fmla="*/ 1286 h 128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364" h="1286">
                  <a:moveTo>
                    <a:pt x="0" y="503"/>
                  </a:moveTo>
                  <a:lnTo>
                    <a:pt x="370" y="537"/>
                  </a:lnTo>
                  <a:lnTo>
                    <a:pt x="421" y="0"/>
                  </a:lnTo>
                  <a:lnTo>
                    <a:pt x="717" y="17"/>
                  </a:lnTo>
                  <a:lnTo>
                    <a:pt x="707" y="248"/>
                  </a:lnTo>
                  <a:lnTo>
                    <a:pt x="736" y="272"/>
                  </a:lnTo>
                  <a:lnTo>
                    <a:pt x="763" y="272"/>
                  </a:lnTo>
                  <a:lnTo>
                    <a:pt x="785" y="294"/>
                  </a:lnTo>
                  <a:lnTo>
                    <a:pt x="829" y="305"/>
                  </a:lnTo>
                  <a:lnTo>
                    <a:pt x="919" y="344"/>
                  </a:lnTo>
                  <a:lnTo>
                    <a:pt x="934" y="327"/>
                  </a:lnTo>
                  <a:lnTo>
                    <a:pt x="992" y="361"/>
                  </a:lnTo>
                  <a:lnTo>
                    <a:pt x="1069" y="359"/>
                  </a:lnTo>
                  <a:lnTo>
                    <a:pt x="1121" y="344"/>
                  </a:lnTo>
                  <a:lnTo>
                    <a:pt x="1194" y="330"/>
                  </a:lnTo>
                  <a:lnTo>
                    <a:pt x="1261" y="366"/>
                  </a:lnTo>
                  <a:lnTo>
                    <a:pt x="1271" y="378"/>
                  </a:lnTo>
                  <a:lnTo>
                    <a:pt x="1306" y="378"/>
                  </a:lnTo>
                  <a:lnTo>
                    <a:pt x="1313" y="568"/>
                  </a:lnTo>
                  <a:lnTo>
                    <a:pt x="1364" y="661"/>
                  </a:lnTo>
                  <a:lnTo>
                    <a:pt x="1345" y="734"/>
                  </a:lnTo>
                  <a:lnTo>
                    <a:pt x="1349" y="795"/>
                  </a:lnTo>
                  <a:lnTo>
                    <a:pt x="1327" y="826"/>
                  </a:lnTo>
                  <a:lnTo>
                    <a:pt x="1335" y="836"/>
                  </a:lnTo>
                  <a:lnTo>
                    <a:pt x="1279" y="853"/>
                  </a:lnTo>
                  <a:lnTo>
                    <a:pt x="1235" y="858"/>
                  </a:lnTo>
                  <a:lnTo>
                    <a:pt x="1244" y="826"/>
                  </a:lnTo>
                  <a:lnTo>
                    <a:pt x="1220" y="845"/>
                  </a:lnTo>
                  <a:lnTo>
                    <a:pt x="1221" y="882"/>
                  </a:lnTo>
                  <a:lnTo>
                    <a:pt x="1191" y="921"/>
                  </a:lnTo>
                  <a:lnTo>
                    <a:pt x="1029" y="1003"/>
                  </a:lnTo>
                  <a:lnTo>
                    <a:pt x="979" y="1055"/>
                  </a:lnTo>
                  <a:lnTo>
                    <a:pt x="931" y="1169"/>
                  </a:lnTo>
                  <a:lnTo>
                    <a:pt x="970" y="1286"/>
                  </a:lnTo>
                  <a:lnTo>
                    <a:pt x="933" y="1286"/>
                  </a:lnTo>
                  <a:lnTo>
                    <a:pt x="758" y="1225"/>
                  </a:lnTo>
                  <a:lnTo>
                    <a:pt x="739" y="1174"/>
                  </a:lnTo>
                  <a:lnTo>
                    <a:pt x="720" y="1152"/>
                  </a:lnTo>
                  <a:lnTo>
                    <a:pt x="715" y="1084"/>
                  </a:lnTo>
                  <a:lnTo>
                    <a:pt x="681" y="1061"/>
                  </a:lnTo>
                  <a:lnTo>
                    <a:pt x="588" y="880"/>
                  </a:lnTo>
                  <a:lnTo>
                    <a:pt x="542" y="846"/>
                  </a:lnTo>
                  <a:lnTo>
                    <a:pt x="528" y="818"/>
                  </a:lnTo>
                  <a:lnTo>
                    <a:pt x="391" y="811"/>
                  </a:lnTo>
                  <a:lnTo>
                    <a:pt x="318" y="896"/>
                  </a:lnTo>
                  <a:lnTo>
                    <a:pt x="194" y="807"/>
                  </a:lnTo>
                  <a:lnTo>
                    <a:pt x="156" y="685"/>
                  </a:lnTo>
                  <a:lnTo>
                    <a:pt x="37" y="571"/>
                  </a:lnTo>
                  <a:lnTo>
                    <a:pt x="24" y="534"/>
                  </a:lnTo>
                  <a:lnTo>
                    <a:pt x="7" y="529"/>
                  </a:lnTo>
                  <a:lnTo>
                    <a:pt x="0" y="503"/>
                  </a:lnTo>
                  <a:close/>
                </a:path>
              </a:pathLst>
            </a:custGeom>
            <a:grpFill/>
            <a:ln w="12700">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Freeform 77">
              <a:extLst>
                <a:ext uri="{FF2B5EF4-FFF2-40B4-BE49-F238E27FC236}">
                  <a16:creationId xmlns:a16="http://schemas.microsoft.com/office/drawing/2014/main" id="{A94D013B-1AEA-9484-8B67-A623CD018A4F}"/>
                </a:ext>
              </a:extLst>
            </p:cNvPr>
            <p:cNvSpPr>
              <a:spLocks/>
            </p:cNvSpPr>
            <p:nvPr/>
          </p:nvSpPr>
          <p:spPr bwMode="auto">
            <a:xfrm>
              <a:off x="4448175" y="2109788"/>
              <a:ext cx="863600" cy="530225"/>
            </a:xfrm>
            <a:custGeom>
              <a:avLst/>
              <a:gdLst>
                <a:gd name="T0" fmla="*/ 34 w 642"/>
                <a:gd name="T1" fmla="*/ 0 h 394"/>
                <a:gd name="T2" fmla="*/ 593 w 642"/>
                <a:gd name="T3" fmla="*/ 29 h 394"/>
                <a:gd name="T4" fmla="*/ 596 w 642"/>
                <a:gd name="T5" fmla="*/ 128 h 394"/>
                <a:gd name="T6" fmla="*/ 621 w 642"/>
                <a:gd name="T7" fmla="*/ 209 h 394"/>
                <a:gd name="T8" fmla="*/ 625 w 642"/>
                <a:gd name="T9" fmla="*/ 311 h 394"/>
                <a:gd name="T10" fmla="*/ 642 w 642"/>
                <a:gd name="T11" fmla="*/ 394 h 394"/>
                <a:gd name="T12" fmla="*/ 304 w 642"/>
                <a:gd name="T13" fmla="*/ 384 h 394"/>
                <a:gd name="T14" fmla="*/ 0 w 642"/>
                <a:gd name="T15" fmla="*/ 362 h 394"/>
                <a:gd name="T16" fmla="*/ 34 w 642"/>
                <a:gd name="T17" fmla="*/ 0 h 394"/>
                <a:gd name="T18" fmla="*/ 34 w 642"/>
                <a:gd name="T19" fmla="*/ 0 h 3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42"/>
                <a:gd name="T31" fmla="*/ 0 h 394"/>
                <a:gd name="T32" fmla="*/ 642 w 642"/>
                <a:gd name="T33" fmla="*/ 394 h 39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42" h="394">
                  <a:moveTo>
                    <a:pt x="34" y="0"/>
                  </a:moveTo>
                  <a:lnTo>
                    <a:pt x="593" y="29"/>
                  </a:lnTo>
                  <a:lnTo>
                    <a:pt x="596" y="128"/>
                  </a:lnTo>
                  <a:lnTo>
                    <a:pt x="621" y="209"/>
                  </a:lnTo>
                  <a:lnTo>
                    <a:pt x="625" y="311"/>
                  </a:lnTo>
                  <a:lnTo>
                    <a:pt x="642" y="394"/>
                  </a:lnTo>
                  <a:lnTo>
                    <a:pt x="304" y="384"/>
                  </a:lnTo>
                  <a:lnTo>
                    <a:pt x="0" y="362"/>
                  </a:lnTo>
                  <a:lnTo>
                    <a:pt x="34" y="0"/>
                  </a:lnTo>
                  <a:close/>
                </a:path>
              </a:pathLst>
            </a:custGeom>
            <a:grpFill/>
            <a:ln w="12700">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Freeform 78">
              <a:extLst>
                <a:ext uri="{FF2B5EF4-FFF2-40B4-BE49-F238E27FC236}">
                  <a16:creationId xmlns:a16="http://schemas.microsoft.com/office/drawing/2014/main" id="{8DF43B4D-4DA3-E98D-9232-78A744BB54E2}"/>
                </a:ext>
              </a:extLst>
            </p:cNvPr>
            <p:cNvSpPr>
              <a:spLocks/>
            </p:cNvSpPr>
            <p:nvPr/>
          </p:nvSpPr>
          <p:spPr bwMode="auto">
            <a:xfrm>
              <a:off x="4402138" y="2597150"/>
              <a:ext cx="923925" cy="604838"/>
            </a:xfrm>
            <a:custGeom>
              <a:avLst/>
              <a:gdLst>
                <a:gd name="T0" fmla="*/ 34 w 686"/>
                <a:gd name="T1" fmla="*/ 0 h 449"/>
                <a:gd name="T2" fmla="*/ 338 w 686"/>
                <a:gd name="T3" fmla="*/ 22 h 449"/>
                <a:gd name="T4" fmla="*/ 676 w 686"/>
                <a:gd name="T5" fmla="*/ 32 h 449"/>
                <a:gd name="T6" fmla="*/ 654 w 686"/>
                <a:gd name="T7" fmla="*/ 75 h 449"/>
                <a:gd name="T8" fmla="*/ 686 w 686"/>
                <a:gd name="T9" fmla="*/ 105 h 449"/>
                <a:gd name="T10" fmla="*/ 684 w 686"/>
                <a:gd name="T11" fmla="*/ 326 h 449"/>
                <a:gd name="T12" fmla="*/ 671 w 686"/>
                <a:gd name="T13" fmla="*/ 325 h 449"/>
                <a:gd name="T14" fmla="*/ 672 w 686"/>
                <a:gd name="T15" fmla="*/ 353 h 449"/>
                <a:gd name="T16" fmla="*/ 683 w 686"/>
                <a:gd name="T17" fmla="*/ 376 h 449"/>
                <a:gd name="T18" fmla="*/ 676 w 686"/>
                <a:gd name="T19" fmla="*/ 396 h 449"/>
                <a:gd name="T20" fmla="*/ 683 w 686"/>
                <a:gd name="T21" fmla="*/ 449 h 449"/>
                <a:gd name="T22" fmla="*/ 667 w 686"/>
                <a:gd name="T23" fmla="*/ 443 h 449"/>
                <a:gd name="T24" fmla="*/ 650 w 686"/>
                <a:gd name="T25" fmla="*/ 423 h 449"/>
                <a:gd name="T26" fmla="*/ 589 w 686"/>
                <a:gd name="T27" fmla="*/ 403 h 449"/>
                <a:gd name="T28" fmla="*/ 530 w 686"/>
                <a:gd name="T29" fmla="*/ 406 h 449"/>
                <a:gd name="T30" fmla="*/ 496 w 686"/>
                <a:gd name="T31" fmla="*/ 381 h 449"/>
                <a:gd name="T32" fmla="*/ 0 w 686"/>
                <a:gd name="T33" fmla="*/ 352 h 449"/>
                <a:gd name="T34" fmla="*/ 34 w 686"/>
                <a:gd name="T35" fmla="*/ 0 h 449"/>
                <a:gd name="T36" fmla="*/ 34 w 686"/>
                <a:gd name="T37" fmla="*/ 0 h 44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86"/>
                <a:gd name="T58" fmla="*/ 0 h 449"/>
                <a:gd name="T59" fmla="*/ 686 w 686"/>
                <a:gd name="T60" fmla="*/ 449 h 44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86" h="449">
                  <a:moveTo>
                    <a:pt x="34" y="0"/>
                  </a:moveTo>
                  <a:lnTo>
                    <a:pt x="338" y="22"/>
                  </a:lnTo>
                  <a:lnTo>
                    <a:pt x="676" y="32"/>
                  </a:lnTo>
                  <a:lnTo>
                    <a:pt x="654" y="75"/>
                  </a:lnTo>
                  <a:lnTo>
                    <a:pt x="686" y="105"/>
                  </a:lnTo>
                  <a:lnTo>
                    <a:pt x="684" y="326"/>
                  </a:lnTo>
                  <a:lnTo>
                    <a:pt x="671" y="325"/>
                  </a:lnTo>
                  <a:lnTo>
                    <a:pt x="672" y="353"/>
                  </a:lnTo>
                  <a:lnTo>
                    <a:pt x="683" y="376"/>
                  </a:lnTo>
                  <a:lnTo>
                    <a:pt x="676" y="396"/>
                  </a:lnTo>
                  <a:lnTo>
                    <a:pt x="683" y="449"/>
                  </a:lnTo>
                  <a:lnTo>
                    <a:pt x="667" y="443"/>
                  </a:lnTo>
                  <a:lnTo>
                    <a:pt x="650" y="423"/>
                  </a:lnTo>
                  <a:lnTo>
                    <a:pt x="589" y="403"/>
                  </a:lnTo>
                  <a:lnTo>
                    <a:pt x="530" y="406"/>
                  </a:lnTo>
                  <a:lnTo>
                    <a:pt x="496" y="381"/>
                  </a:lnTo>
                  <a:lnTo>
                    <a:pt x="0" y="352"/>
                  </a:lnTo>
                  <a:lnTo>
                    <a:pt x="34" y="0"/>
                  </a:lnTo>
                  <a:close/>
                </a:path>
              </a:pathLst>
            </a:custGeom>
            <a:grpFill/>
            <a:ln w="12700">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 name="Freeform 79">
              <a:extLst>
                <a:ext uri="{FF2B5EF4-FFF2-40B4-BE49-F238E27FC236}">
                  <a16:creationId xmlns:a16="http://schemas.microsoft.com/office/drawing/2014/main" id="{2C1DE8E7-0C83-1D3B-3D47-EFDB17D33C27}"/>
                </a:ext>
              </a:extLst>
            </p:cNvPr>
            <p:cNvSpPr>
              <a:spLocks/>
            </p:cNvSpPr>
            <p:nvPr/>
          </p:nvSpPr>
          <p:spPr bwMode="auto">
            <a:xfrm>
              <a:off x="4371975" y="3070225"/>
              <a:ext cx="1084263" cy="528638"/>
            </a:xfrm>
            <a:custGeom>
              <a:avLst/>
              <a:gdLst>
                <a:gd name="T0" fmla="*/ 22 w 805"/>
                <a:gd name="T1" fmla="*/ 0 h 392"/>
                <a:gd name="T2" fmla="*/ 518 w 805"/>
                <a:gd name="T3" fmla="*/ 29 h 392"/>
                <a:gd name="T4" fmla="*/ 552 w 805"/>
                <a:gd name="T5" fmla="*/ 54 h 392"/>
                <a:gd name="T6" fmla="*/ 611 w 805"/>
                <a:gd name="T7" fmla="*/ 51 h 392"/>
                <a:gd name="T8" fmla="*/ 672 w 805"/>
                <a:gd name="T9" fmla="*/ 71 h 392"/>
                <a:gd name="T10" fmla="*/ 689 w 805"/>
                <a:gd name="T11" fmla="*/ 91 h 392"/>
                <a:gd name="T12" fmla="*/ 705 w 805"/>
                <a:gd name="T13" fmla="*/ 97 h 392"/>
                <a:gd name="T14" fmla="*/ 732 w 805"/>
                <a:gd name="T15" fmla="*/ 171 h 392"/>
                <a:gd name="T16" fmla="*/ 732 w 805"/>
                <a:gd name="T17" fmla="*/ 193 h 392"/>
                <a:gd name="T18" fmla="*/ 751 w 805"/>
                <a:gd name="T19" fmla="*/ 229 h 392"/>
                <a:gd name="T20" fmla="*/ 759 w 805"/>
                <a:gd name="T21" fmla="*/ 285 h 392"/>
                <a:gd name="T22" fmla="*/ 754 w 805"/>
                <a:gd name="T23" fmla="*/ 302 h 392"/>
                <a:gd name="T24" fmla="*/ 766 w 805"/>
                <a:gd name="T25" fmla="*/ 321 h 392"/>
                <a:gd name="T26" fmla="*/ 805 w 805"/>
                <a:gd name="T27" fmla="*/ 392 h 392"/>
                <a:gd name="T28" fmla="*/ 446 w 805"/>
                <a:gd name="T29" fmla="*/ 389 h 392"/>
                <a:gd name="T30" fmla="*/ 176 w 805"/>
                <a:gd name="T31" fmla="*/ 373 h 392"/>
                <a:gd name="T32" fmla="*/ 183 w 805"/>
                <a:gd name="T33" fmla="*/ 255 h 392"/>
                <a:gd name="T34" fmla="*/ 0 w 805"/>
                <a:gd name="T35" fmla="*/ 239 h 392"/>
                <a:gd name="T36" fmla="*/ 22 w 805"/>
                <a:gd name="T37" fmla="*/ 0 h 392"/>
                <a:gd name="T38" fmla="*/ 22 w 805"/>
                <a:gd name="T39" fmla="*/ 0 h 39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05"/>
                <a:gd name="T61" fmla="*/ 0 h 392"/>
                <a:gd name="T62" fmla="*/ 805 w 805"/>
                <a:gd name="T63" fmla="*/ 392 h 39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05" h="392">
                  <a:moveTo>
                    <a:pt x="22" y="0"/>
                  </a:moveTo>
                  <a:lnTo>
                    <a:pt x="518" y="29"/>
                  </a:lnTo>
                  <a:lnTo>
                    <a:pt x="552" y="54"/>
                  </a:lnTo>
                  <a:lnTo>
                    <a:pt x="611" y="51"/>
                  </a:lnTo>
                  <a:lnTo>
                    <a:pt x="672" y="71"/>
                  </a:lnTo>
                  <a:lnTo>
                    <a:pt x="689" y="91"/>
                  </a:lnTo>
                  <a:lnTo>
                    <a:pt x="705" y="97"/>
                  </a:lnTo>
                  <a:lnTo>
                    <a:pt x="732" y="171"/>
                  </a:lnTo>
                  <a:lnTo>
                    <a:pt x="732" y="193"/>
                  </a:lnTo>
                  <a:lnTo>
                    <a:pt x="751" y="229"/>
                  </a:lnTo>
                  <a:lnTo>
                    <a:pt x="759" y="285"/>
                  </a:lnTo>
                  <a:lnTo>
                    <a:pt x="754" y="302"/>
                  </a:lnTo>
                  <a:lnTo>
                    <a:pt x="766" y="321"/>
                  </a:lnTo>
                  <a:lnTo>
                    <a:pt x="805" y="392"/>
                  </a:lnTo>
                  <a:lnTo>
                    <a:pt x="446" y="389"/>
                  </a:lnTo>
                  <a:lnTo>
                    <a:pt x="176" y="373"/>
                  </a:lnTo>
                  <a:lnTo>
                    <a:pt x="183" y="255"/>
                  </a:lnTo>
                  <a:lnTo>
                    <a:pt x="0" y="239"/>
                  </a:lnTo>
                  <a:lnTo>
                    <a:pt x="22" y="0"/>
                  </a:lnTo>
                  <a:close/>
                </a:path>
              </a:pathLst>
            </a:custGeom>
            <a:grpFill/>
            <a:ln w="12700">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3" name="Freeform 80">
              <a:extLst>
                <a:ext uri="{FF2B5EF4-FFF2-40B4-BE49-F238E27FC236}">
                  <a16:creationId xmlns:a16="http://schemas.microsoft.com/office/drawing/2014/main" id="{CA301C9C-77E3-C149-F760-DF695FB0F2A3}"/>
                </a:ext>
              </a:extLst>
            </p:cNvPr>
            <p:cNvSpPr>
              <a:spLocks/>
            </p:cNvSpPr>
            <p:nvPr/>
          </p:nvSpPr>
          <p:spPr bwMode="auto">
            <a:xfrm>
              <a:off x="4575175" y="3573463"/>
              <a:ext cx="976313" cy="512762"/>
            </a:xfrm>
            <a:custGeom>
              <a:avLst/>
              <a:gdLst>
                <a:gd name="T0" fmla="*/ 25 w 725"/>
                <a:gd name="T1" fmla="*/ 0 h 381"/>
                <a:gd name="T2" fmla="*/ 295 w 725"/>
                <a:gd name="T3" fmla="*/ 16 h 381"/>
                <a:gd name="T4" fmla="*/ 654 w 725"/>
                <a:gd name="T5" fmla="*/ 19 h 381"/>
                <a:gd name="T6" fmla="*/ 674 w 725"/>
                <a:gd name="T7" fmla="*/ 36 h 381"/>
                <a:gd name="T8" fmla="*/ 684 w 725"/>
                <a:gd name="T9" fmla="*/ 33 h 381"/>
                <a:gd name="T10" fmla="*/ 698 w 725"/>
                <a:gd name="T11" fmla="*/ 51 h 381"/>
                <a:gd name="T12" fmla="*/ 686 w 725"/>
                <a:gd name="T13" fmla="*/ 51 h 381"/>
                <a:gd name="T14" fmla="*/ 674 w 725"/>
                <a:gd name="T15" fmla="*/ 77 h 381"/>
                <a:gd name="T16" fmla="*/ 703 w 725"/>
                <a:gd name="T17" fmla="*/ 118 h 381"/>
                <a:gd name="T18" fmla="*/ 725 w 725"/>
                <a:gd name="T19" fmla="*/ 123 h 381"/>
                <a:gd name="T20" fmla="*/ 722 w 725"/>
                <a:gd name="T21" fmla="*/ 379 h 381"/>
                <a:gd name="T22" fmla="*/ 414 w 725"/>
                <a:gd name="T23" fmla="*/ 381 h 381"/>
                <a:gd name="T24" fmla="*/ 0 w 725"/>
                <a:gd name="T25" fmla="*/ 362 h 381"/>
                <a:gd name="T26" fmla="*/ 25 w 725"/>
                <a:gd name="T27" fmla="*/ 0 h 381"/>
                <a:gd name="T28" fmla="*/ 25 w 725"/>
                <a:gd name="T29" fmla="*/ 0 h 38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25"/>
                <a:gd name="T46" fmla="*/ 0 h 381"/>
                <a:gd name="T47" fmla="*/ 725 w 725"/>
                <a:gd name="T48" fmla="*/ 381 h 38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25" h="381">
                  <a:moveTo>
                    <a:pt x="25" y="0"/>
                  </a:moveTo>
                  <a:lnTo>
                    <a:pt x="295" y="16"/>
                  </a:lnTo>
                  <a:lnTo>
                    <a:pt x="654" y="19"/>
                  </a:lnTo>
                  <a:lnTo>
                    <a:pt x="674" y="36"/>
                  </a:lnTo>
                  <a:lnTo>
                    <a:pt x="684" y="33"/>
                  </a:lnTo>
                  <a:lnTo>
                    <a:pt x="698" y="51"/>
                  </a:lnTo>
                  <a:lnTo>
                    <a:pt x="686" y="51"/>
                  </a:lnTo>
                  <a:lnTo>
                    <a:pt x="674" y="77"/>
                  </a:lnTo>
                  <a:lnTo>
                    <a:pt x="703" y="118"/>
                  </a:lnTo>
                  <a:lnTo>
                    <a:pt x="725" y="123"/>
                  </a:lnTo>
                  <a:lnTo>
                    <a:pt x="722" y="379"/>
                  </a:lnTo>
                  <a:lnTo>
                    <a:pt x="414" y="381"/>
                  </a:lnTo>
                  <a:lnTo>
                    <a:pt x="0" y="362"/>
                  </a:lnTo>
                  <a:lnTo>
                    <a:pt x="25" y="0"/>
                  </a:lnTo>
                  <a:close/>
                </a:path>
              </a:pathLst>
            </a:custGeom>
            <a:grpFill/>
            <a:ln w="12700">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4" name="Freeform 81">
              <a:extLst>
                <a:ext uri="{FF2B5EF4-FFF2-40B4-BE49-F238E27FC236}">
                  <a16:creationId xmlns:a16="http://schemas.microsoft.com/office/drawing/2014/main" id="{C981F16D-9F40-497F-7430-068FAC2A2258}"/>
                </a:ext>
              </a:extLst>
            </p:cNvPr>
            <p:cNvSpPr>
              <a:spLocks/>
            </p:cNvSpPr>
            <p:nvPr/>
          </p:nvSpPr>
          <p:spPr bwMode="auto">
            <a:xfrm>
              <a:off x="4443413" y="4052888"/>
              <a:ext cx="1133475" cy="576262"/>
            </a:xfrm>
            <a:custGeom>
              <a:avLst/>
              <a:gdLst>
                <a:gd name="T0" fmla="*/ 5 w 843"/>
                <a:gd name="T1" fmla="*/ 0 h 428"/>
                <a:gd name="T2" fmla="*/ 99 w 843"/>
                <a:gd name="T3" fmla="*/ 6 h 428"/>
                <a:gd name="T4" fmla="*/ 513 w 843"/>
                <a:gd name="T5" fmla="*/ 25 h 428"/>
                <a:gd name="T6" fmla="*/ 821 w 843"/>
                <a:gd name="T7" fmla="*/ 23 h 428"/>
                <a:gd name="T8" fmla="*/ 824 w 843"/>
                <a:gd name="T9" fmla="*/ 86 h 428"/>
                <a:gd name="T10" fmla="*/ 843 w 843"/>
                <a:gd name="T11" fmla="*/ 220 h 428"/>
                <a:gd name="T12" fmla="*/ 840 w 843"/>
                <a:gd name="T13" fmla="*/ 428 h 428"/>
                <a:gd name="T14" fmla="*/ 773 w 843"/>
                <a:gd name="T15" fmla="*/ 392 h 428"/>
                <a:gd name="T16" fmla="*/ 700 w 843"/>
                <a:gd name="T17" fmla="*/ 406 h 428"/>
                <a:gd name="T18" fmla="*/ 648 w 843"/>
                <a:gd name="T19" fmla="*/ 421 h 428"/>
                <a:gd name="T20" fmla="*/ 571 w 843"/>
                <a:gd name="T21" fmla="*/ 423 h 428"/>
                <a:gd name="T22" fmla="*/ 513 w 843"/>
                <a:gd name="T23" fmla="*/ 389 h 428"/>
                <a:gd name="T24" fmla="*/ 498 w 843"/>
                <a:gd name="T25" fmla="*/ 406 h 428"/>
                <a:gd name="T26" fmla="*/ 408 w 843"/>
                <a:gd name="T27" fmla="*/ 367 h 428"/>
                <a:gd name="T28" fmla="*/ 364 w 843"/>
                <a:gd name="T29" fmla="*/ 356 h 428"/>
                <a:gd name="T30" fmla="*/ 342 w 843"/>
                <a:gd name="T31" fmla="*/ 336 h 428"/>
                <a:gd name="T32" fmla="*/ 315 w 843"/>
                <a:gd name="T33" fmla="*/ 334 h 428"/>
                <a:gd name="T34" fmla="*/ 286 w 843"/>
                <a:gd name="T35" fmla="*/ 310 h 428"/>
                <a:gd name="T36" fmla="*/ 296 w 843"/>
                <a:gd name="T37" fmla="*/ 79 h 428"/>
                <a:gd name="T38" fmla="*/ 0 w 843"/>
                <a:gd name="T39" fmla="*/ 62 h 428"/>
                <a:gd name="T40" fmla="*/ 5 w 843"/>
                <a:gd name="T41" fmla="*/ 0 h 428"/>
                <a:gd name="T42" fmla="*/ 5 w 843"/>
                <a:gd name="T43" fmla="*/ 0 h 4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43"/>
                <a:gd name="T67" fmla="*/ 0 h 428"/>
                <a:gd name="T68" fmla="*/ 843 w 843"/>
                <a:gd name="T69" fmla="*/ 428 h 4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43" h="428">
                  <a:moveTo>
                    <a:pt x="5" y="0"/>
                  </a:moveTo>
                  <a:lnTo>
                    <a:pt x="99" y="6"/>
                  </a:lnTo>
                  <a:lnTo>
                    <a:pt x="513" y="25"/>
                  </a:lnTo>
                  <a:lnTo>
                    <a:pt x="821" y="23"/>
                  </a:lnTo>
                  <a:lnTo>
                    <a:pt x="824" y="86"/>
                  </a:lnTo>
                  <a:lnTo>
                    <a:pt x="843" y="220"/>
                  </a:lnTo>
                  <a:lnTo>
                    <a:pt x="840" y="428"/>
                  </a:lnTo>
                  <a:lnTo>
                    <a:pt x="773" y="392"/>
                  </a:lnTo>
                  <a:lnTo>
                    <a:pt x="700" y="406"/>
                  </a:lnTo>
                  <a:lnTo>
                    <a:pt x="648" y="421"/>
                  </a:lnTo>
                  <a:lnTo>
                    <a:pt x="571" y="423"/>
                  </a:lnTo>
                  <a:lnTo>
                    <a:pt x="513" y="389"/>
                  </a:lnTo>
                  <a:lnTo>
                    <a:pt x="498" y="406"/>
                  </a:lnTo>
                  <a:lnTo>
                    <a:pt x="408" y="367"/>
                  </a:lnTo>
                  <a:lnTo>
                    <a:pt x="364" y="356"/>
                  </a:lnTo>
                  <a:lnTo>
                    <a:pt x="342" y="336"/>
                  </a:lnTo>
                  <a:lnTo>
                    <a:pt x="315" y="334"/>
                  </a:lnTo>
                  <a:lnTo>
                    <a:pt x="286" y="310"/>
                  </a:lnTo>
                  <a:lnTo>
                    <a:pt x="296" y="79"/>
                  </a:lnTo>
                  <a:lnTo>
                    <a:pt x="0" y="62"/>
                  </a:lnTo>
                  <a:lnTo>
                    <a:pt x="5" y="0"/>
                  </a:lnTo>
                  <a:close/>
                </a:path>
              </a:pathLst>
            </a:custGeom>
            <a:grpFill/>
            <a:ln w="12700">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5" name="Freeform 82">
              <a:extLst>
                <a:ext uri="{FF2B5EF4-FFF2-40B4-BE49-F238E27FC236}">
                  <a16:creationId xmlns:a16="http://schemas.microsoft.com/office/drawing/2014/main" id="{374795E0-A7D3-9059-4D81-BFB4CFB4973A}"/>
                </a:ext>
              </a:extLst>
            </p:cNvPr>
            <p:cNvSpPr>
              <a:spLocks/>
            </p:cNvSpPr>
            <p:nvPr/>
          </p:nvSpPr>
          <p:spPr bwMode="auto">
            <a:xfrm>
              <a:off x="5246688" y="2105025"/>
              <a:ext cx="854075" cy="930275"/>
            </a:xfrm>
            <a:custGeom>
              <a:avLst/>
              <a:gdLst>
                <a:gd name="T0" fmla="*/ 3 w 635"/>
                <a:gd name="T1" fmla="*/ 131 h 691"/>
                <a:gd name="T2" fmla="*/ 28 w 635"/>
                <a:gd name="T3" fmla="*/ 212 h 691"/>
                <a:gd name="T4" fmla="*/ 32 w 635"/>
                <a:gd name="T5" fmla="*/ 314 h 691"/>
                <a:gd name="T6" fmla="*/ 49 w 635"/>
                <a:gd name="T7" fmla="*/ 397 h 691"/>
                <a:gd name="T8" fmla="*/ 27 w 635"/>
                <a:gd name="T9" fmla="*/ 440 h 691"/>
                <a:gd name="T10" fmla="*/ 59 w 635"/>
                <a:gd name="T11" fmla="*/ 470 h 691"/>
                <a:gd name="T12" fmla="*/ 57 w 635"/>
                <a:gd name="T13" fmla="*/ 691 h 691"/>
                <a:gd name="T14" fmla="*/ 521 w 635"/>
                <a:gd name="T15" fmla="*/ 683 h 691"/>
                <a:gd name="T16" fmla="*/ 514 w 635"/>
                <a:gd name="T17" fmla="*/ 639 h 691"/>
                <a:gd name="T18" fmla="*/ 463 w 635"/>
                <a:gd name="T19" fmla="*/ 601 h 691"/>
                <a:gd name="T20" fmla="*/ 440 w 635"/>
                <a:gd name="T21" fmla="*/ 574 h 691"/>
                <a:gd name="T22" fmla="*/ 377 w 635"/>
                <a:gd name="T23" fmla="*/ 535 h 691"/>
                <a:gd name="T24" fmla="*/ 378 w 635"/>
                <a:gd name="T25" fmla="*/ 472 h 691"/>
                <a:gd name="T26" fmla="*/ 365 w 635"/>
                <a:gd name="T27" fmla="*/ 430 h 691"/>
                <a:gd name="T28" fmla="*/ 416 w 635"/>
                <a:gd name="T29" fmla="*/ 368 h 691"/>
                <a:gd name="T30" fmla="*/ 412 w 635"/>
                <a:gd name="T31" fmla="*/ 307 h 691"/>
                <a:gd name="T32" fmla="*/ 497 w 635"/>
                <a:gd name="T33" fmla="*/ 244 h 691"/>
                <a:gd name="T34" fmla="*/ 518 w 635"/>
                <a:gd name="T35" fmla="*/ 209 h 691"/>
                <a:gd name="T36" fmla="*/ 635 w 635"/>
                <a:gd name="T37" fmla="*/ 148 h 691"/>
                <a:gd name="T38" fmla="*/ 582 w 635"/>
                <a:gd name="T39" fmla="*/ 126 h 691"/>
                <a:gd name="T40" fmla="*/ 536 w 635"/>
                <a:gd name="T41" fmla="*/ 131 h 691"/>
                <a:gd name="T42" fmla="*/ 526 w 635"/>
                <a:gd name="T43" fmla="*/ 114 h 691"/>
                <a:gd name="T44" fmla="*/ 441 w 635"/>
                <a:gd name="T45" fmla="*/ 112 h 691"/>
                <a:gd name="T46" fmla="*/ 385 w 635"/>
                <a:gd name="T47" fmla="*/ 95 h 691"/>
                <a:gd name="T48" fmla="*/ 268 w 635"/>
                <a:gd name="T49" fmla="*/ 83 h 691"/>
                <a:gd name="T50" fmla="*/ 251 w 635"/>
                <a:gd name="T51" fmla="*/ 63 h 691"/>
                <a:gd name="T52" fmla="*/ 203 w 635"/>
                <a:gd name="T53" fmla="*/ 44 h 691"/>
                <a:gd name="T54" fmla="*/ 195 w 635"/>
                <a:gd name="T55" fmla="*/ 0 h 691"/>
                <a:gd name="T56" fmla="*/ 166 w 635"/>
                <a:gd name="T57" fmla="*/ 0 h 691"/>
                <a:gd name="T58" fmla="*/ 166 w 635"/>
                <a:gd name="T59" fmla="*/ 32 h 691"/>
                <a:gd name="T60" fmla="*/ 0 w 635"/>
                <a:gd name="T61" fmla="*/ 32 h 691"/>
                <a:gd name="T62" fmla="*/ 3 w 635"/>
                <a:gd name="T63" fmla="*/ 131 h 691"/>
                <a:gd name="T64" fmla="*/ 3 w 635"/>
                <a:gd name="T65" fmla="*/ 131 h 6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35"/>
                <a:gd name="T100" fmla="*/ 0 h 691"/>
                <a:gd name="T101" fmla="*/ 635 w 635"/>
                <a:gd name="T102" fmla="*/ 691 h 69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35" h="691">
                  <a:moveTo>
                    <a:pt x="3" y="131"/>
                  </a:moveTo>
                  <a:lnTo>
                    <a:pt x="28" y="212"/>
                  </a:lnTo>
                  <a:lnTo>
                    <a:pt x="32" y="314"/>
                  </a:lnTo>
                  <a:lnTo>
                    <a:pt x="49" y="397"/>
                  </a:lnTo>
                  <a:lnTo>
                    <a:pt x="27" y="440"/>
                  </a:lnTo>
                  <a:lnTo>
                    <a:pt x="59" y="470"/>
                  </a:lnTo>
                  <a:lnTo>
                    <a:pt x="57" y="691"/>
                  </a:lnTo>
                  <a:lnTo>
                    <a:pt x="521" y="683"/>
                  </a:lnTo>
                  <a:lnTo>
                    <a:pt x="514" y="639"/>
                  </a:lnTo>
                  <a:lnTo>
                    <a:pt x="463" y="601"/>
                  </a:lnTo>
                  <a:lnTo>
                    <a:pt x="440" y="574"/>
                  </a:lnTo>
                  <a:lnTo>
                    <a:pt x="377" y="535"/>
                  </a:lnTo>
                  <a:lnTo>
                    <a:pt x="378" y="472"/>
                  </a:lnTo>
                  <a:lnTo>
                    <a:pt x="365" y="430"/>
                  </a:lnTo>
                  <a:lnTo>
                    <a:pt x="416" y="368"/>
                  </a:lnTo>
                  <a:lnTo>
                    <a:pt x="412" y="307"/>
                  </a:lnTo>
                  <a:lnTo>
                    <a:pt x="497" y="244"/>
                  </a:lnTo>
                  <a:lnTo>
                    <a:pt x="518" y="209"/>
                  </a:lnTo>
                  <a:lnTo>
                    <a:pt x="635" y="148"/>
                  </a:lnTo>
                  <a:lnTo>
                    <a:pt x="582" y="126"/>
                  </a:lnTo>
                  <a:lnTo>
                    <a:pt x="536" y="131"/>
                  </a:lnTo>
                  <a:lnTo>
                    <a:pt x="526" y="114"/>
                  </a:lnTo>
                  <a:lnTo>
                    <a:pt x="441" y="112"/>
                  </a:lnTo>
                  <a:lnTo>
                    <a:pt x="385" y="95"/>
                  </a:lnTo>
                  <a:lnTo>
                    <a:pt x="268" y="83"/>
                  </a:lnTo>
                  <a:lnTo>
                    <a:pt x="251" y="63"/>
                  </a:lnTo>
                  <a:lnTo>
                    <a:pt x="203" y="44"/>
                  </a:lnTo>
                  <a:lnTo>
                    <a:pt x="195" y="0"/>
                  </a:lnTo>
                  <a:lnTo>
                    <a:pt x="166" y="0"/>
                  </a:lnTo>
                  <a:lnTo>
                    <a:pt x="166" y="32"/>
                  </a:lnTo>
                  <a:lnTo>
                    <a:pt x="0" y="32"/>
                  </a:lnTo>
                  <a:lnTo>
                    <a:pt x="3" y="131"/>
                  </a:lnTo>
                  <a:close/>
                </a:path>
              </a:pathLst>
            </a:custGeom>
            <a:grpFill/>
            <a:ln w="12700">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Freeform 83">
              <a:extLst>
                <a:ext uri="{FF2B5EF4-FFF2-40B4-BE49-F238E27FC236}">
                  <a16:creationId xmlns:a16="http://schemas.microsoft.com/office/drawing/2014/main" id="{F655CBBE-2E72-845C-ECCC-BA6C390B541B}"/>
                </a:ext>
              </a:extLst>
            </p:cNvPr>
            <p:cNvSpPr>
              <a:spLocks/>
            </p:cNvSpPr>
            <p:nvPr/>
          </p:nvSpPr>
          <p:spPr bwMode="auto">
            <a:xfrm>
              <a:off x="5305425" y="3025775"/>
              <a:ext cx="784225" cy="504825"/>
            </a:xfrm>
            <a:custGeom>
              <a:avLst/>
              <a:gdLst>
                <a:gd name="T0" fmla="*/ 1 w 582"/>
                <a:gd name="T1" fmla="*/ 35 h 375"/>
                <a:gd name="T2" fmla="*/ 12 w 582"/>
                <a:gd name="T3" fmla="*/ 58 h 375"/>
                <a:gd name="T4" fmla="*/ 5 w 582"/>
                <a:gd name="T5" fmla="*/ 78 h 375"/>
                <a:gd name="T6" fmla="*/ 12 w 582"/>
                <a:gd name="T7" fmla="*/ 131 h 375"/>
                <a:gd name="T8" fmla="*/ 39 w 582"/>
                <a:gd name="T9" fmla="*/ 205 h 375"/>
                <a:gd name="T10" fmla="*/ 39 w 582"/>
                <a:gd name="T11" fmla="*/ 227 h 375"/>
                <a:gd name="T12" fmla="*/ 58 w 582"/>
                <a:gd name="T13" fmla="*/ 263 h 375"/>
                <a:gd name="T14" fmla="*/ 66 w 582"/>
                <a:gd name="T15" fmla="*/ 319 h 375"/>
                <a:gd name="T16" fmla="*/ 61 w 582"/>
                <a:gd name="T17" fmla="*/ 336 h 375"/>
                <a:gd name="T18" fmla="*/ 73 w 582"/>
                <a:gd name="T19" fmla="*/ 355 h 375"/>
                <a:gd name="T20" fmla="*/ 450 w 582"/>
                <a:gd name="T21" fmla="*/ 346 h 375"/>
                <a:gd name="T22" fmla="*/ 477 w 582"/>
                <a:gd name="T23" fmla="*/ 375 h 375"/>
                <a:gd name="T24" fmla="*/ 516 w 582"/>
                <a:gd name="T25" fmla="*/ 290 h 375"/>
                <a:gd name="T26" fmla="*/ 504 w 582"/>
                <a:gd name="T27" fmla="*/ 258 h 375"/>
                <a:gd name="T28" fmla="*/ 571 w 582"/>
                <a:gd name="T29" fmla="*/ 207 h 375"/>
                <a:gd name="T30" fmla="*/ 582 w 582"/>
                <a:gd name="T31" fmla="*/ 170 h 375"/>
                <a:gd name="T32" fmla="*/ 535 w 582"/>
                <a:gd name="T33" fmla="*/ 115 h 375"/>
                <a:gd name="T34" fmla="*/ 487 w 582"/>
                <a:gd name="T35" fmla="*/ 59 h 375"/>
                <a:gd name="T36" fmla="*/ 477 w 582"/>
                <a:gd name="T37" fmla="*/ 0 h 375"/>
                <a:gd name="T38" fmla="*/ 13 w 582"/>
                <a:gd name="T39" fmla="*/ 8 h 375"/>
                <a:gd name="T40" fmla="*/ 0 w 582"/>
                <a:gd name="T41" fmla="*/ 7 h 375"/>
                <a:gd name="T42" fmla="*/ 1 w 582"/>
                <a:gd name="T43" fmla="*/ 35 h 375"/>
                <a:gd name="T44" fmla="*/ 1 w 582"/>
                <a:gd name="T45" fmla="*/ 35 h 37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82"/>
                <a:gd name="T70" fmla="*/ 0 h 375"/>
                <a:gd name="T71" fmla="*/ 582 w 582"/>
                <a:gd name="T72" fmla="*/ 375 h 37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82" h="375">
                  <a:moveTo>
                    <a:pt x="1" y="35"/>
                  </a:moveTo>
                  <a:lnTo>
                    <a:pt x="12" y="58"/>
                  </a:lnTo>
                  <a:lnTo>
                    <a:pt x="5" y="78"/>
                  </a:lnTo>
                  <a:lnTo>
                    <a:pt x="12" y="131"/>
                  </a:lnTo>
                  <a:lnTo>
                    <a:pt x="39" y="205"/>
                  </a:lnTo>
                  <a:lnTo>
                    <a:pt x="39" y="227"/>
                  </a:lnTo>
                  <a:lnTo>
                    <a:pt x="58" y="263"/>
                  </a:lnTo>
                  <a:lnTo>
                    <a:pt x="66" y="319"/>
                  </a:lnTo>
                  <a:lnTo>
                    <a:pt x="61" y="336"/>
                  </a:lnTo>
                  <a:lnTo>
                    <a:pt x="73" y="355"/>
                  </a:lnTo>
                  <a:lnTo>
                    <a:pt x="450" y="346"/>
                  </a:lnTo>
                  <a:lnTo>
                    <a:pt x="477" y="375"/>
                  </a:lnTo>
                  <a:lnTo>
                    <a:pt x="516" y="290"/>
                  </a:lnTo>
                  <a:lnTo>
                    <a:pt x="504" y="258"/>
                  </a:lnTo>
                  <a:lnTo>
                    <a:pt x="571" y="207"/>
                  </a:lnTo>
                  <a:lnTo>
                    <a:pt x="582" y="170"/>
                  </a:lnTo>
                  <a:lnTo>
                    <a:pt x="535" y="115"/>
                  </a:lnTo>
                  <a:lnTo>
                    <a:pt x="487" y="59"/>
                  </a:lnTo>
                  <a:lnTo>
                    <a:pt x="477" y="0"/>
                  </a:lnTo>
                  <a:lnTo>
                    <a:pt x="13" y="8"/>
                  </a:lnTo>
                  <a:lnTo>
                    <a:pt x="0" y="7"/>
                  </a:lnTo>
                  <a:lnTo>
                    <a:pt x="1" y="35"/>
                  </a:lnTo>
                  <a:close/>
                </a:path>
              </a:pathLst>
            </a:custGeom>
            <a:grpFill/>
            <a:ln w="12700">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7" name="Freeform 84">
              <a:extLst>
                <a:ext uri="{FF2B5EF4-FFF2-40B4-BE49-F238E27FC236}">
                  <a16:creationId xmlns:a16="http://schemas.microsoft.com/office/drawing/2014/main" id="{AC465DC7-20B9-65A8-0908-AFC312FA3AA5}"/>
                </a:ext>
              </a:extLst>
            </p:cNvPr>
            <p:cNvSpPr>
              <a:spLocks/>
            </p:cNvSpPr>
            <p:nvPr/>
          </p:nvSpPr>
          <p:spPr bwMode="auto">
            <a:xfrm>
              <a:off x="5403850" y="3490913"/>
              <a:ext cx="873125" cy="741362"/>
            </a:xfrm>
            <a:custGeom>
              <a:avLst/>
              <a:gdLst>
                <a:gd name="T0" fmla="*/ 39 w 649"/>
                <a:gd name="T1" fmla="*/ 80 h 551"/>
                <a:gd name="T2" fmla="*/ 59 w 649"/>
                <a:gd name="T3" fmla="*/ 97 h 551"/>
                <a:gd name="T4" fmla="*/ 69 w 649"/>
                <a:gd name="T5" fmla="*/ 94 h 551"/>
                <a:gd name="T6" fmla="*/ 83 w 649"/>
                <a:gd name="T7" fmla="*/ 112 h 551"/>
                <a:gd name="T8" fmla="*/ 71 w 649"/>
                <a:gd name="T9" fmla="*/ 112 h 551"/>
                <a:gd name="T10" fmla="*/ 59 w 649"/>
                <a:gd name="T11" fmla="*/ 138 h 551"/>
                <a:gd name="T12" fmla="*/ 88 w 649"/>
                <a:gd name="T13" fmla="*/ 179 h 551"/>
                <a:gd name="T14" fmla="*/ 110 w 649"/>
                <a:gd name="T15" fmla="*/ 184 h 551"/>
                <a:gd name="T16" fmla="*/ 107 w 649"/>
                <a:gd name="T17" fmla="*/ 440 h 551"/>
                <a:gd name="T18" fmla="*/ 110 w 649"/>
                <a:gd name="T19" fmla="*/ 503 h 551"/>
                <a:gd name="T20" fmla="*/ 542 w 649"/>
                <a:gd name="T21" fmla="*/ 490 h 551"/>
                <a:gd name="T22" fmla="*/ 547 w 649"/>
                <a:gd name="T23" fmla="*/ 527 h 551"/>
                <a:gd name="T24" fmla="*/ 528 w 649"/>
                <a:gd name="T25" fmla="*/ 551 h 551"/>
                <a:gd name="T26" fmla="*/ 594 w 649"/>
                <a:gd name="T27" fmla="*/ 547 h 551"/>
                <a:gd name="T28" fmla="*/ 606 w 649"/>
                <a:gd name="T29" fmla="*/ 527 h 551"/>
                <a:gd name="T30" fmla="*/ 606 w 649"/>
                <a:gd name="T31" fmla="*/ 503 h 551"/>
                <a:gd name="T32" fmla="*/ 623 w 649"/>
                <a:gd name="T33" fmla="*/ 486 h 551"/>
                <a:gd name="T34" fmla="*/ 627 w 649"/>
                <a:gd name="T35" fmla="*/ 468 h 551"/>
                <a:gd name="T36" fmla="*/ 644 w 649"/>
                <a:gd name="T37" fmla="*/ 466 h 551"/>
                <a:gd name="T38" fmla="*/ 649 w 649"/>
                <a:gd name="T39" fmla="*/ 428 h 551"/>
                <a:gd name="T40" fmla="*/ 625 w 649"/>
                <a:gd name="T41" fmla="*/ 423 h 551"/>
                <a:gd name="T42" fmla="*/ 610 w 649"/>
                <a:gd name="T43" fmla="*/ 396 h 551"/>
                <a:gd name="T44" fmla="*/ 586 w 649"/>
                <a:gd name="T45" fmla="*/ 330 h 551"/>
                <a:gd name="T46" fmla="*/ 559 w 649"/>
                <a:gd name="T47" fmla="*/ 321 h 551"/>
                <a:gd name="T48" fmla="*/ 528 w 649"/>
                <a:gd name="T49" fmla="*/ 296 h 551"/>
                <a:gd name="T50" fmla="*/ 516 w 649"/>
                <a:gd name="T51" fmla="*/ 262 h 551"/>
                <a:gd name="T52" fmla="*/ 535 w 649"/>
                <a:gd name="T53" fmla="*/ 209 h 551"/>
                <a:gd name="T54" fmla="*/ 520 w 649"/>
                <a:gd name="T55" fmla="*/ 199 h 551"/>
                <a:gd name="T56" fmla="*/ 482 w 649"/>
                <a:gd name="T57" fmla="*/ 199 h 551"/>
                <a:gd name="T58" fmla="*/ 474 w 649"/>
                <a:gd name="T59" fmla="*/ 167 h 551"/>
                <a:gd name="T60" fmla="*/ 413 w 649"/>
                <a:gd name="T61" fmla="*/ 102 h 551"/>
                <a:gd name="T62" fmla="*/ 397 w 649"/>
                <a:gd name="T63" fmla="*/ 50 h 551"/>
                <a:gd name="T64" fmla="*/ 404 w 649"/>
                <a:gd name="T65" fmla="*/ 29 h 551"/>
                <a:gd name="T66" fmla="*/ 377 w 649"/>
                <a:gd name="T67" fmla="*/ 0 h 551"/>
                <a:gd name="T68" fmla="*/ 0 w 649"/>
                <a:gd name="T69" fmla="*/ 9 h 551"/>
                <a:gd name="T70" fmla="*/ 39 w 649"/>
                <a:gd name="T71" fmla="*/ 80 h 551"/>
                <a:gd name="T72" fmla="*/ 39 w 649"/>
                <a:gd name="T73" fmla="*/ 80 h 55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49"/>
                <a:gd name="T112" fmla="*/ 0 h 551"/>
                <a:gd name="T113" fmla="*/ 649 w 649"/>
                <a:gd name="T114" fmla="*/ 551 h 55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49" h="551">
                  <a:moveTo>
                    <a:pt x="39" y="80"/>
                  </a:moveTo>
                  <a:lnTo>
                    <a:pt x="59" y="97"/>
                  </a:lnTo>
                  <a:lnTo>
                    <a:pt x="69" y="94"/>
                  </a:lnTo>
                  <a:lnTo>
                    <a:pt x="83" y="112"/>
                  </a:lnTo>
                  <a:lnTo>
                    <a:pt x="71" y="112"/>
                  </a:lnTo>
                  <a:lnTo>
                    <a:pt x="59" y="138"/>
                  </a:lnTo>
                  <a:lnTo>
                    <a:pt x="88" y="179"/>
                  </a:lnTo>
                  <a:lnTo>
                    <a:pt x="110" y="184"/>
                  </a:lnTo>
                  <a:lnTo>
                    <a:pt x="107" y="440"/>
                  </a:lnTo>
                  <a:lnTo>
                    <a:pt x="110" y="503"/>
                  </a:lnTo>
                  <a:lnTo>
                    <a:pt x="542" y="490"/>
                  </a:lnTo>
                  <a:lnTo>
                    <a:pt x="547" y="527"/>
                  </a:lnTo>
                  <a:lnTo>
                    <a:pt x="528" y="551"/>
                  </a:lnTo>
                  <a:lnTo>
                    <a:pt x="594" y="547"/>
                  </a:lnTo>
                  <a:lnTo>
                    <a:pt x="606" y="527"/>
                  </a:lnTo>
                  <a:lnTo>
                    <a:pt x="606" y="503"/>
                  </a:lnTo>
                  <a:lnTo>
                    <a:pt x="623" y="486"/>
                  </a:lnTo>
                  <a:lnTo>
                    <a:pt x="627" y="468"/>
                  </a:lnTo>
                  <a:lnTo>
                    <a:pt x="644" y="466"/>
                  </a:lnTo>
                  <a:lnTo>
                    <a:pt x="649" y="428"/>
                  </a:lnTo>
                  <a:lnTo>
                    <a:pt x="625" y="423"/>
                  </a:lnTo>
                  <a:lnTo>
                    <a:pt x="610" y="396"/>
                  </a:lnTo>
                  <a:lnTo>
                    <a:pt x="586" y="330"/>
                  </a:lnTo>
                  <a:lnTo>
                    <a:pt x="559" y="321"/>
                  </a:lnTo>
                  <a:lnTo>
                    <a:pt x="528" y="296"/>
                  </a:lnTo>
                  <a:lnTo>
                    <a:pt x="516" y="262"/>
                  </a:lnTo>
                  <a:lnTo>
                    <a:pt x="535" y="209"/>
                  </a:lnTo>
                  <a:lnTo>
                    <a:pt x="520" y="199"/>
                  </a:lnTo>
                  <a:lnTo>
                    <a:pt x="482" y="199"/>
                  </a:lnTo>
                  <a:lnTo>
                    <a:pt x="474" y="167"/>
                  </a:lnTo>
                  <a:lnTo>
                    <a:pt x="413" y="102"/>
                  </a:lnTo>
                  <a:lnTo>
                    <a:pt x="397" y="50"/>
                  </a:lnTo>
                  <a:lnTo>
                    <a:pt x="404" y="29"/>
                  </a:lnTo>
                  <a:lnTo>
                    <a:pt x="377" y="0"/>
                  </a:lnTo>
                  <a:lnTo>
                    <a:pt x="0" y="9"/>
                  </a:lnTo>
                  <a:lnTo>
                    <a:pt x="39" y="80"/>
                  </a:lnTo>
                  <a:close/>
                </a:path>
              </a:pathLst>
            </a:custGeom>
            <a:grpFill/>
            <a:ln w="12700">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8" name="Freeform 85">
              <a:extLst>
                <a:ext uri="{FF2B5EF4-FFF2-40B4-BE49-F238E27FC236}">
                  <a16:creationId xmlns:a16="http://schemas.microsoft.com/office/drawing/2014/main" id="{2654AA04-996D-4FF0-707C-709DFC5C704B}"/>
                </a:ext>
              </a:extLst>
            </p:cNvPr>
            <p:cNvSpPr>
              <a:spLocks/>
            </p:cNvSpPr>
            <p:nvPr/>
          </p:nvSpPr>
          <p:spPr bwMode="auto">
            <a:xfrm>
              <a:off x="5551488" y="4151313"/>
              <a:ext cx="663575" cy="577850"/>
            </a:xfrm>
            <a:custGeom>
              <a:avLst/>
              <a:gdLst>
                <a:gd name="T0" fmla="*/ 19 w 493"/>
                <a:gd name="T1" fmla="*/ 147 h 429"/>
                <a:gd name="T2" fmla="*/ 16 w 493"/>
                <a:gd name="T3" fmla="*/ 355 h 429"/>
                <a:gd name="T4" fmla="*/ 26 w 493"/>
                <a:gd name="T5" fmla="*/ 367 h 429"/>
                <a:gd name="T6" fmla="*/ 61 w 493"/>
                <a:gd name="T7" fmla="*/ 367 h 429"/>
                <a:gd name="T8" fmla="*/ 63 w 493"/>
                <a:gd name="T9" fmla="*/ 429 h 429"/>
                <a:gd name="T10" fmla="*/ 355 w 493"/>
                <a:gd name="T11" fmla="*/ 426 h 429"/>
                <a:gd name="T12" fmla="*/ 350 w 493"/>
                <a:gd name="T13" fmla="*/ 361 h 429"/>
                <a:gd name="T14" fmla="*/ 374 w 493"/>
                <a:gd name="T15" fmla="*/ 290 h 429"/>
                <a:gd name="T16" fmla="*/ 411 w 493"/>
                <a:gd name="T17" fmla="*/ 241 h 429"/>
                <a:gd name="T18" fmla="*/ 408 w 493"/>
                <a:gd name="T19" fmla="*/ 227 h 429"/>
                <a:gd name="T20" fmla="*/ 435 w 493"/>
                <a:gd name="T21" fmla="*/ 181 h 429"/>
                <a:gd name="T22" fmla="*/ 450 w 493"/>
                <a:gd name="T23" fmla="*/ 132 h 429"/>
                <a:gd name="T24" fmla="*/ 445 w 493"/>
                <a:gd name="T25" fmla="*/ 129 h 429"/>
                <a:gd name="T26" fmla="*/ 469 w 493"/>
                <a:gd name="T27" fmla="*/ 110 h 429"/>
                <a:gd name="T28" fmla="*/ 493 w 493"/>
                <a:gd name="T29" fmla="*/ 68 h 429"/>
                <a:gd name="T30" fmla="*/ 484 w 493"/>
                <a:gd name="T31" fmla="*/ 57 h 429"/>
                <a:gd name="T32" fmla="*/ 418 w 493"/>
                <a:gd name="T33" fmla="*/ 61 h 429"/>
                <a:gd name="T34" fmla="*/ 437 w 493"/>
                <a:gd name="T35" fmla="*/ 37 h 429"/>
                <a:gd name="T36" fmla="*/ 432 w 493"/>
                <a:gd name="T37" fmla="*/ 0 h 429"/>
                <a:gd name="T38" fmla="*/ 0 w 493"/>
                <a:gd name="T39" fmla="*/ 13 h 429"/>
                <a:gd name="T40" fmla="*/ 19 w 493"/>
                <a:gd name="T41" fmla="*/ 147 h 429"/>
                <a:gd name="T42" fmla="*/ 19 w 493"/>
                <a:gd name="T43" fmla="*/ 147 h 4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93"/>
                <a:gd name="T67" fmla="*/ 0 h 429"/>
                <a:gd name="T68" fmla="*/ 493 w 493"/>
                <a:gd name="T69" fmla="*/ 429 h 42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93" h="429">
                  <a:moveTo>
                    <a:pt x="19" y="147"/>
                  </a:moveTo>
                  <a:lnTo>
                    <a:pt x="16" y="355"/>
                  </a:lnTo>
                  <a:lnTo>
                    <a:pt x="26" y="367"/>
                  </a:lnTo>
                  <a:lnTo>
                    <a:pt x="61" y="367"/>
                  </a:lnTo>
                  <a:lnTo>
                    <a:pt x="63" y="429"/>
                  </a:lnTo>
                  <a:lnTo>
                    <a:pt x="355" y="426"/>
                  </a:lnTo>
                  <a:lnTo>
                    <a:pt x="350" y="361"/>
                  </a:lnTo>
                  <a:lnTo>
                    <a:pt x="374" y="290"/>
                  </a:lnTo>
                  <a:lnTo>
                    <a:pt x="411" y="241"/>
                  </a:lnTo>
                  <a:lnTo>
                    <a:pt x="408" y="227"/>
                  </a:lnTo>
                  <a:lnTo>
                    <a:pt x="435" y="181"/>
                  </a:lnTo>
                  <a:lnTo>
                    <a:pt x="450" y="132"/>
                  </a:lnTo>
                  <a:lnTo>
                    <a:pt x="445" y="129"/>
                  </a:lnTo>
                  <a:lnTo>
                    <a:pt x="469" y="110"/>
                  </a:lnTo>
                  <a:lnTo>
                    <a:pt x="493" y="68"/>
                  </a:lnTo>
                  <a:lnTo>
                    <a:pt x="484" y="57"/>
                  </a:lnTo>
                  <a:lnTo>
                    <a:pt x="418" y="61"/>
                  </a:lnTo>
                  <a:lnTo>
                    <a:pt x="437" y="37"/>
                  </a:lnTo>
                  <a:lnTo>
                    <a:pt x="432" y="0"/>
                  </a:lnTo>
                  <a:lnTo>
                    <a:pt x="0" y="13"/>
                  </a:lnTo>
                  <a:lnTo>
                    <a:pt x="19" y="147"/>
                  </a:lnTo>
                  <a:close/>
                </a:path>
              </a:pathLst>
            </a:custGeom>
            <a:grpFill/>
            <a:ln w="12700">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9" name="Freeform 86">
              <a:extLst>
                <a:ext uri="{FF2B5EF4-FFF2-40B4-BE49-F238E27FC236}">
                  <a16:creationId xmlns:a16="http://schemas.microsoft.com/office/drawing/2014/main" id="{630A5322-8729-9006-AB11-28C30D692EEB}"/>
                </a:ext>
              </a:extLst>
            </p:cNvPr>
            <p:cNvSpPr>
              <a:spLocks/>
            </p:cNvSpPr>
            <p:nvPr/>
          </p:nvSpPr>
          <p:spPr bwMode="auto">
            <a:xfrm>
              <a:off x="5637213" y="4724400"/>
              <a:ext cx="749300" cy="635000"/>
            </a:xfrm>
            <a:custGeom>
              <a:avLst/>
              <a:gdLst>
                <a:gd name="T0" fmla="*/ 0 w 557"/>
                <a:gd name="T1" fmla="*/ 3 h 472"/>
                <a:gd name="T2" fmla="*/ 5 w 557"/>
                <a:gd name="T3" fmla="*/ 131 h 472"/>
                <a:gd name="T4" fmla="*/ 56 w 557"/>
                <a:gd name="T5" fmla="*/ 224 h 472"/>
                <a:gd name="T6" fmla="*/ 37 w 557"/>
                <a:gd name="T7" fmla="*/ 297 h 472"/>
                <a:gd name="T8" fmla="*/ 41 w 557"/>
                <a:gd name="T9" fmla="*/ 358 h 472"/>
                <a:gd name="T10" fmla="*/ 19 w 557"/>
                <a:gd name="T11" fmla="*/ 389 h 472"/>
                <a:gd name="T12" fmla="*/ 27 w 557"/>
                <a:gd name="T13" fmla="*/ 399 h 472"/>
                <a:gd name="T14" fmla="*/ 102 w 557"/>
                <a:gd name="T15" fmla="*/ 391 h 472"/>
                <a:gd name="T16" fmla="*/ 194 w 557"/>
                <a:gd name="T17" fmla="*/ 415 h 472"/>
                <a:gd name="T18" fmla="*/ 224 w 557"/>
                <a:gd name="T19" fmla="*/ 391 h 472"/>
                <a:gd name="T20" fmla="*/ 314 w 557"/>
                <a:gd name="T21" fmla="*/ 428 h 472"/>
                <a:gd name="T22" fmla="*/ 321 w 557"/>
                <a:gd name="T23" fmla="*/ 449 h 472"/>
                <a:gd name="T24" fmla="*/ 355 w 557"/>
                <a:gd name="T25" fmla="*/ 464 h 472"/>
                <a:gd name="T26" fmla="*/ 374 w 557"/>
                <a:gd name="T27" fmla="*/ 445 h 472"/>
                <a:gd name="T28" fmla="*/ 416 w 557"/>
                <a:gd name="T29" fmla="*/ 462 h 472"/>
                <a:gd name="T30" fmla="*/ 443 w 557"/>
                <a:gd name="T31" fmla="*/ 449 h 472"/>
                <a:gd name="T32" fmla="*/ 438 w 557"/>
                <a:gd name="T33" fmla="*/ 421 h 472"/>
                <a:gd name="T34" fmla="*/ 511 w 557"/>
                <a:gd name="T35" fmla="*/ 445 h 472"/>
                <a:gd name="T36" fmla="*/ 508 w 557"/>
                <a:gd name="T37" fmla="*/ 472 h 472"/>
                <a:gd name="T38" fmla="*/ 557 w 557"/>
                <a:gd name="T39" fmla="*/ 438 h 472"/>
                <a:gd name="T40" fmla="*/ 513 w 557"/>
                <a:gd name="T41" fmla="*/ 433 h 472"/>
                <a:gd name="T42" fmla="*/ 481 w 557"/>
                <a:gd name="T43" fmla="*/ 398 h 472"/>
                <a:gd name="T44" fmla="*/ 522 w 557"/>
                <a:gd name="T45" fmla="*/ 353 h 472"/>
                <a:gd name="T46" fmla="*/ 522 w 557"/>
                <a:gd name="T47" fmla="*/ 328 h 472"/>
                <a:gd name="T48" fmla="*/ 476 w 557"/>
                <a:gd name="T49" fmla="*/ 365 h 472"/>
                <a:gd name="T50" fmla="*/ 454 w 557"/>
                <a:gd name="T51" fmla="*/ 353 h 472"/>
                <a:gd name="T52" fmla="*/ 472 w 557"/>
                <a:gd name="T53" fmla="*/ 333 h 472"/>
                <a:gd name="T54" fmla="*/ 421 w 557"/>
                <a:gd name="T55" fmla="*/ 348 h 472"/>
                <a:gd name="T56" fmla="*/ 389 w 557"/>
                <a:gd name="T57" fmla="*/ 335 h 472"/>
                <a:gd name="T58" fmla="*/ 398 w 557"/>
                <a:gd name="T59" fmla="*/ 313 h 472"/>
                <a:gd name="T60" fmla="*/ 484 w 557"/>
                <a:gd name="T61" fmla="*/ 328 h 472"/>
                <a:gd name="T62" fmla="*/ 450 w 557"/>
                <a:gd name="T63" fmla="*/ 272 h 472"/>
                <a:gd name="T64" fmla="*/ 455 w 557"/>
                <a:gd name="T65" fmla="*/ 231 h 472"/>
                <a:gd name="T66" fmla="*/ 258 w 557"/>
                <a:gd name="T67" fmla="*/ 240 h 472"/>
                <a:gd name="T68" fmla="*/ 282 w 557"/>
                <a:gd name="T69" fmla="*/ 151 h 472"/>
                <a:gd name="T70" fmla="*/ 316 w 557"/>
                <a:gd name="T71" fmla="*/ 107 h 472"/>
                <a:gd name="T72" fmla="*/ 306 w 557"/>
                <a:gd name="T73" fmla="*/ 95 h 472"/>
                <a:gd name="T74" fmla="*/ 292 w 557"/>
                <a:gd name="T75" fmla="*/ 0 h 472"/>
                <a:gd name="T76" fmla="*/ 0 w 557"/>
                <a:gd name="T77" fmla="*/ 3 h 472"/>
                <a:gd name="T78" fmla="*/ 0 w 557"/>
                <a:gd name="T79" fmla="*/ 3 h 472"/>
                <a:gd name="T80" fmla="*/ 0 w 557"/>
                <a:gd name="T81" fmla="*/ 3 h 47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7"/>
                <a:gd name="T124" fmla="*/ 0 h 472"/>
                <a:gd name="T125" fmla="*/ 557 w 557"/>
                <a:gd name="T126" fmla="*/ 472 h 47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7" h="472">
                  <a:moveTo>
                    <a:pt x="0" y="3"/>
                  </a:moveTo>
                  <a:lnTo>
                    <a:pt x="5" y="131"/>
                  </a:lnTo>
                  <a:lnTo>
                    <a:pt x="56" y="224"/>
                  </a:lnTo>
                  <a:lnTo>
                    <a:pt x="37" y="297"/>
                  </a:lnTo>
                  <a:lnTo>
                    <a:pt x="41" y="358"/>
                  </a:lnTo>
                  <a:lnTo>
                    <a:pt x="19" y="389"/>
                  </a:lnTo>
                  <a:lnTo>
                    <a:pt x="27" y="399"/>
                  </a:lnTo>
                  <a:lnTo>
                    <a:pt x="102" y="391"/>
                  </a:lnTo>
                  <a:lnTo>
                    <a:pt x="194" y="415"/>
                  </a:lnTo>
                  <a:lnTo>
                    <a:pt x="224" y="391"/>
                  </a:lnTo>
                  <a:lnTo>
                    <a:pt x="314" y="428"/>
                  </a:lnTo>
                  <a:lnTo>
                    <a:pt x="321" y="449"/>
                  </a:lnTo>
                  <a:lnTo>
                    <a:pt x="355" y="464"/>
                  </a:lnTo>
                  <a:lnTo>
                    <a:pt x="374" y="445"/>
                  </a:lnTo>
                  <a:lnTo>
                    <a:pt x="416" y="462"/>
                  </a:lnTo>
                  <a:lnTo>
                    <a:pt x="443" y="449"/>
                  </a:lnTo>
                  <a:lnTo>
                    <a:pt x="438" y="421"/>
                  </a:lnTo>
                  <a:lnTo>
                    <a:pt x="511" y="445"/>
                  </a:lnTo>
                  <a:lnTo>
                    <a:pt x="508" y="472"/>
                  </a:lnTo>
                  <a:lnTo>
                    <a:pt x="557" y="438"/>
                  </a:lnTo>
                  <a:lnTo>
                    <a:pt x="513" y="433"/>
                  </a:lnTo>
                  <a:lnTo>
                    <a:pt x="481" y="398"/>
                  </a:lnTo>
                  <a:lnTo>
                    <a:pt x="522" y="353"/>
                  </a:lnTo>
                  <a:lnTo>
                    <a:pt x="522" y="328"/>
                  </a:lnTo>
                  <a:lnTo>
                    <a:pt x="476" y="365"/>
                  </a:lnTo>
                  <a:lnTo>
                    <a:pt x="454" y="353"/>
                  </a:lnTo>
                  <a:lnTo>
                    <a:pt x="472" y="333"/>
                  </a:lnTo>
                  <a:lnTo>
                    <a:pt x="421" y="348"/>
                  </a:lnTo>
                  <a:lnTo>
                    <a:pt x="389" y="335"/>
                  </a:lnTo>
                  <a:lnTo>
                    <a:pt x="398" y="313"/>
                  </a:lnTo>
                  <a:lnTo>
                    <a:pt x="484" y="328"/>
                  </a:lnTo>
                  <a:lnTo>
                    <a:pt x="450" y="272"/>
                  </a:lnTo>
                  <a:lnTo>
                    <a:pt x="455" y="231"/>
                  </a:lnTo>
                  <a:lnTo>
                    <a:pt x="258" y="240"/>
                  </a:lnTo>
                  <a:lnTo>
                    <a:pt x="282" y="151"/>
                  </a:lnTo>
                  <a:lnTo>
                    <a:pt x="316" y="107"/>
                  </a:lnTo>
                  <a:lnTo>
                    <a:pt x="306" y="95"/>
                  </a:lnTo>
                  <a:lnTo>
                    <a:pt x="292" y="0"/>
                  </a:lnTo>
                  <a:lnTo>
                    <a:pt x="0" y="3"/>
                  </a:lnTo>
                  <a:close/>
                </a:path>
              </a:pathLst>
            </a:custGeom>
            <a:grpFill/>
            <a:ln w="12700">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0" name="Freeform 87">
              <a:extLst>
                <a:ext uri="{FF2B5EF4-FFF2-40B4-BE49-F238E27FC236}">
                  <a16:creationId xmlns:a16="http://schemas.microsoft.com/office/drawing/2014/main" id="{176B3E9B-1FF3-F3BB-2D83-4BE7BAFB7041}"/>
                </a:ext>
              </a:extLst>
            </p:cNvPr>
            <p:cNvSpPr>
              <a:spLocks/>
            </p:cNvSpPr>
            <p:nvPr/>
          </p:nvSpPr>
          <p:spPr bwMode="auto">
            <a:xfrm>
              <a:off x="6019800" y="2365375"/>
              <a:ext cx="746125" cy="373063"/>
            </a:xfrm>
            <a:custGeom>
              <a:avLst/>
              <a:gdLst>
                <a:gd name="T0" fmla="*/ 200 w 555"/>
                <a:gd name="T1" fmla="*/ 182 h 277"/>
                <a:gd name="T2" fmla="*/ 207 w 555"/>
                <a:gd name="T3" fmla="*/ 199 h 277"/>
                <a:gd name="T4" fmla="*/ 226 w 555"/>
                <a:gd name="T5" fmla="*/ 204 h 277"/>
                <a:gd name="T6" fmla="*/ 253 w 555"/>
                <a:gd name="T7" fmla="*/ 277 h 277"/>
                <a:gd name="T8" fmla="*/ 302 w 555"/>
                <a:gd name="T9" fmla="*/ 177 h 277"/>
                <a:gd name="T10" fmla="*/ 328 w 555"/>
                <a:gd name="T11" fmla="*/ 181 h 277"/>
                <a:gd name="T12" fmla="*/ 360 w 555"/>
                <a:gd name="T13" fmla="*/ 165 h 277"/>
                <a:gd name="T14" fmla="*/ 413 w 555"/>
                <a:gd name="T15" fmla="*/ 165 h 277"/>
                <a:gd name="T16" fmla="*/ 431 w 555"/>
                <a:gd name="T17" fmla="*/ 141 h 277"/>
                <a:gd name="T18" fmla="*/ 535 w 555"/>
                <a:gd name="T19" fmla="*/ 145 h 277"/>
                <a:gd name="T20" fmla="*/ 555 w 555"/>
                <a:gd name="T21" fmla="*/ 130 h 277"/>
                <a:gd name="T22" fmla="*/ 521 w 555"/>
                <a:gd name="T23" fmla="*/ 91 h 277"/>
                <a:gd name="T24" fmla="*/ 458 w 555"/>
                <a:gd name="T25" fmla="*/ 92 h 277"/>
                <a:gd name="T26" fmla="*/ 407 w 555"/>
                <a:gd name="T27" fmla="*/ 85 h 277"/>
                <a:gd name="T28" fmla="*/ 343 w 555"/>
                <a:gd name="T29" fmla="*/ 85 h 277"/>
                <a:gd name="T30" fmla="*/ 321 w 555"/>
                <a:gd name="T31" fmla="*/ 118 h 277"/>
                <a:gd name="T32" fmla="*/ 289 w 555"/>
                <a:gd name="T33" fmla="*/ 99 h 277"/>
                <a:gd name="T34" fmla="*/ 255 w 555"/>
                <a:gd name="T35" fmla="*/ 102 h 277"/>
                <a:gd name="T36" fmla="*/ 243 w 555"/>
                <a:gd name="T37" fmla="*/ 68 h 277"/>
                <a:gd name="T38" fmla="*/ 170 w 555"/>
                <a:gd name="T39" fmla="*/ 63 h 277"/>
                <a:gd name="T40" fmla="*/ 161 w 555"/>
                <a:gd name="T41" fmla="*/ 51 h 277"/>
                <a:gd name="T42" fmla="*/ 193 w 555"/>
                <a:gd name="T43" fmla="*/ 16 h 277"/>
                <a:gd name="T44" fmla="*/ 221 w 555"/>
                <a:gd name="T45" fmla="*/ 14 h 277"/>
                <a:gd name="T46" fmla="*/ 193 w 555"/>
                <a:gd name="T47" fmla="*/ 0 h 277"/>
                <a:gd name="T48" fmla="*/ 153 w 555"/>
                <a:gd name="T49" fmla="*/ 11 h 277"/>
                <a:gd name="T50" fmla="*/ 85 w 555"/>
                <a:gd name="T51" fmla="*/ 79 h 277"/>
                <a:gd name="T52" fmla="*/ 51 w 555"/>
                <a:gd name="T53" fmla="*/ 85 h 277"/>
                <a:gd name="T54" fmla="*/ 0 w 555"/>
                <a:gd name="T55" fmla="*/ 119 h 277"/>
                <a:gd name="T56" fmla="*/ 200 w 555"/>
                <a:gd name="T57" fmla="*/ 182 h 277"/>
                <a:gd name="T58" fmla="*/ 200 w 555"/>
                <a:gd name="T59" fmla="*/ 182 h 27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55"/>
                <a:gd name="T91" fmla="*/ 0 h 277"/>
                <a:gd name="T92" fmla="*/ 555 w 555"/>
                <a:gd name="T93" fmla="*/ 277 h 27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55" h="277">
                  <a:moveTo>
                    <a:pt x="200" y="182"/>
                  </a:moveTo>
                  <a:lnTo>
                    <a:pt x="207" y="199"/>
                  </a:lnTo>
                  <a:lnTo>
                    <a:pt x="226" y="204"/>
                  </a:lnTo>
                  <a:lnTo>
                    <a:pt x="253" y="277"/>
                  </a:lnTo>
                  <a:lnTo>
                    <a:pt x="302" y="177"/>
                  </a:lnTo>
                  <a:lnTo>
                    <a:pt x="328" y="181"/>
                  </a:lnTo>
                  <a:lnTo>
                    <a:pt x="360" y="165"/>
                  </a:lnTo>
                  <a:lnTo>
                    <a:pt x="413" y="165"/>
                  </a:lnTo>
                  <a:lnTo>
                    <a:pt x="431" y="141"/>
                  </a:lnTo>
                  <a:lnTo>
                    <a:pt x="535" y="145"/>
                  </a:lnTo>
                  <a:lnTo>
                    <a:pt x="555" y="130"/>
                  </a:lnTo>
                  <a:lnTo>
                    <a:pt x="521" y="91"/>
                  </a:lnTo>
                  <a:lnTo>
                    <a:pt x="458" y="92"/>
                  </a:lnTo>
                  <a:lnTo>
                    <a:pt x="407" y="85"/>
                  </a:lnTo>
                  <a:lnTo>
                    <a:pt x="343" y="85"/>
                  </a:lnTo>
                  <a:lnTo>
                    <a:pt x="321" y="118"/>
                  </a:lnTo>
                  <a:lnTo>
                    <a:pt x="289" y="99"/>
                  </a:lnTo>
                  <a:lnTo>
                    <a:pt x="255" y="102"/>
                  </a:lnTo>
                  <a:lnTo>
                    <a:pt x="243" y="68"/>
                  </a:lnTo>
                  <a:lnTo>
                    <a:pt x="170" y="63"/>
                  </a:lnTo>
                  <a:lnTo>
                    <a:pt x="161" y="51"/>
                  </a:lnTo>
                  <a:lnTo>
                    <a:pt x="193" y="16"/>
                  </a:lnTo>
                  <a:lnTo>
                    <a:pt x="221" y="14"/>
                  </a:lnTo>
                  <a:lnTo>
                    <a:pt x="193" y="0"/>
                  </a:lnTo>
                  <a:lnTo>
                    <a:pt x="153" y="11"/>
                  </a:lnTo>
                  <a:lnTo>
                    <a:pt x="85" y="79"/>
                  </a:lnTo>
                  <a:lnTo>
                    <a:pt x="51" y="85"/>
                  </a:lnTo>
                  <a:lnTo>
                    <a:pt x="0" y="119"/>
                  </a:lnTo>
                  <a:lnTo>
                    <a:pt x="200" y="182"/>
                  </a:lnTo>
                  <a:close/>
                </a:path>
              </a:pathLst>
            </a:custGeom>
            <a:grpFill/>
            <a:ln w="12700">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1" name="Freeform 88">
              <a:extLst>
                <a:ext uri="{FF2B5EF4-FFF2-40B4-BE49-F238E27FC236}">
                  <a16:creationId xmlns:a16="http://schemas.microsoft.com/office/drawing/2014/main" id="{E87C3DC1-BD28-A1A5-E43B-8CCB008DE575}"/>
                </a:ext>
              </a:extLst>
            </p:cNvPr>
            <p:cNvSpPr>
              <a:spLocks/>
            </p:cNvSpPr>
            <p:nvPr/>
          </p:nvSpPr>
          <p:spPr bwMode="auto">
            <a:xfrm>
              <a:off x="6500813" y="2597150"/>
              <a:ext cx="508000" cy="673100"/>
            </a:xfrm>
            <a:custGeom>
              <a:avLst/>
              <a:gdLst>
                <a:gd name="T0" fmla="*/ 43 w 377"/>
                <a:gd name="T1" fmla="*/ 415 h 500"/>
                <a:gd name="T2" fmla="*/ 38 w 377"/>
                <a:gd name="T3" fmla="*/ 331 h 500"/>
                <a:gd name="T4" fmla="*/ 5 w 377"/>
                <a:gd name="T5" fmla="*/ 270 h 500"/>
                <a:gd name="T6" fmla="*/ 19 w 377"/>
                <a:gd name="T7" fmla="*/ 143 h 500"/>
                <a:gd name="T8" fmla="*/ 73 w 377"/>
                <a:gd name="T9" fmla="*/ 77 h 500"/>
                <a:gd name="T10" fmla="*/ 70 w 377"/>
                <a:gd name="T11" fmla="*/ 126 h 500"/>
                <a:gd name="T12" fmla="*/ 87 w 377"/>
                <a:gd name="T13" fmla="*/ 116 h 500"/>
                <a:gd name="T14" fmla="*/ 87 w 377"/>
                <a:gd name="T15" fmla="*/ 75 h 500"/>
                <a:gd name="T16" fmla="*/ 107 w 377"/>
                <a:gd name="T17" fmla="*/ 51 h 500"/>
                <a:gd name="T18" fmla="*/ 114 w 377"/>
                <a:gd name="T19" fmla="*/ 7 h 500"/>
                <a:gd name="T20" fmla="*/ 133 w 377"/>
                <a:gd name="T21" fmla="*/ 0 h 500"/>
                <a:gd name="T22" fmla="*/ 247 w 377"/>
                <a:gd name="T23" fmla="*/ 39 h 500"/>
                <a:gd name="T24" fmla="*/ 257 w 377"/>
                <a:gd name="T25" fmla="*/ 71 h 500"/>
                <a:gd name="T26" fmla="*/ 272 w 377"/>
                <a:gd name="T27" fmla="*/ 102 h 500"/>
                <a:gd name="T28" fmla="*/ 275 w 377"/>
                <a:gd name="T29" fmla="*/ 156 h 500"/>
                <a:gd name="T30" fmla="*/ 236 w 377"/>
                <a:gd name="T31" fmla="*/ 204 h 500"/>
                <a:gd name="T32" fmla="*/ 235 w 377"/>
                <a:gd name="T33" fmla="*/ 240 h 500"/>
                <a:gd name="T34" fmla="*/ 257 w 377"/>
                <a:gd name="T35" fmla="*/ 251 h 500"/>
                <a:gd name="T36" fmla="*/ 287 w 377"/>
                <a:gd name="T37" fmla="*/ 202 h 500"/>
                <a:gd name="T38" fmla="*/ 318 w 377"/>
                <a:gd name="T39" fmla="*/ 185 h 500"/>
                <a:gd name="T40" fmla="*/ 338 w 377"/>
                <a:gd name="T41" fmla="*/ 195 h 500"/>
                <a:gd name="T42" fmla="*/ 377 w 377"/>
                <a:gd name="T43" fmla="*/ 306 h 500"/>
                <a:gd name="T44" fmla="*/ 350 w 377"/>
                <a:gd name="T45" fmla="*/ 353 h 500"/>
                <a:gd name="T46" fmla="*/ 343 w 377"/>
                <a:gd name="T47" fmla="*/ 387 h 500"/>
                <a:gd name="T48" fmla="*/ 328 w 377"/>
                <a:gd name="T49" fmla="*/ 398 h 500"/>
                <a:gd name="T50" fmla="*/ 328 w 377"/>
                <a:gd name="T51" fmla="*/ 428 h 500"/>
                <a:gd name="T52" fmla="*/ 308 w 377"/>
                <a:gd name="T53" fmla="*/ 469 h 500"/>
                <a:gd name="T54" fmla="*/ 184 w 377"/>
                <a:gd name="T55" fmla="*/ 486 h 500"/>
                <a:gd name="T56" fmla="*/ 180 w 377"/>
                <a:gd name="T57" fmla="*/ 479 h 500"/>
                <a:gd name="T58" fmla="*/ 0 w 377"/>
                <a:gd name="T59" fmla="*/ 500 h 500"/>
                <a:gd name="T60" fmla="*/ 43 w 377"/>
                <a:gd name="T61" fmla="*/ 415 h 500"/>
                <a:gd name="T62" fmla="*/ 43 w 377"/>
                <a:gd name="T63" fmla="*/ 415 h 5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77"/>
                <a:gd name="T97" fmla="*/ 0 h 500"/>
                <a:gd name="T98" fmla="*/ 377 w 377"/>
                <a:gd name="T99" fmla="*/ 500 h 50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77" h="500">
                  <a:moveTo>
                    <a:pt x="43" y="415"/>
                  </a:moveTo>
                  <a:lnTo>
                    <a:pt x="38" y="331"/>
                  </a:lnTo>
                  <a:lnTo>
                    <a:pt x="5" y="270"/>
                  </a:lnTo>
                  <a:lnTo>
                    <a:pt x="19" y="143"/>
                  </a:lnTo>
                  <a:lnTo>
                    <a:pt x="73" y="77"/>
                  </a:lnTo>
                  <a:lnTo>
                    <a:pt x="70" y="126"/>
                  </a:lnTo>
                  <a:lnTo>
                    <a:pt x="87" y="116"/>
                  </a:lnTo>
                  <a:lnTo>
                    <a:pt x="87" y="75"/>
                  </a:lnTo>
                  <a:lnTo>
                    <a:pt x="107" y="51"/>
                  </a:lnTo>
                  <a:lnTo>
                    <a:pt x="114" y="7"/>
                  </a:lnTo>
                  <a:lnTo>
                    <a:pt x="133" y="0"/>
                  </a:lnTo>
                  <a:lnTo>
                    <a:pt x="247" y="39"/>
                  </a:lnTo>
                  <a:lnTo>
                    <a:pt x="257" y="71"/>
                  </a:lnTo>
                  <a:lnTo>
                    <a:pt x="272" y="102"/>
                  </a:lnTo>
                  <a:lnTo>
                    <a:pt x="275" y="156"/>
                  </a:lnTo>
                  <a:lnTo>
                    <a:pt x="236" y="204"/>
                  </a:lnTo>
                  <a:lnTo>
                    <a:pt x="235" y="240"/>
                  </a:lnTo>
                  <a:lnTo>
                    <a:pt x="257" y="251"/>
                  </a:lnTo>
                  <a:lnTo>
                    <a:pt x="287" y="202"/>
                  </a:lnTo>
                  <a:lnTo>
                    <a:pt x="318" y="185"/>
                  </a:lnTo>
                  <a:lnTo>
                    <a:pt x="338" y="195"/>
                  </a:lnTo>
                  <a:lnTo>
                    <a:pt x="377" y="306"/>
                  </a:lnTo>
                  <a:lnTo>
                    <a:pt x="350" y="353"/>
                  </a:lnTo>
                  <a:lnTo>
                    <a:pt x="343" y="387"/>
                  </a:lnTo>
                  <a:lnTo>
                    <a:pt x="328" y="398"/>
                  </a:lnTo>
                  <a:lnTo>
                    <a:pt x="328" y="428"/>
                  </a:lnTo>
                  <a:lnTo>
                    <a:pt x="308" y="469"/>
                  </a:lnTo>
                  <a:lnTo>
                    <a:pt x="184" y="486"/>
                  </a:lnTo>
                  <a:lnTo>
                    <a:pt x="180" y="479"/>
                  </a:lnTo>
                  <a:lnTo>
                    <a:pt x="0" y="500"/>
                  </a:lnTo>
                  <a:lnTo>
                    <a:pt x="43" y="415"/>
                  </a:lnTo>
                  <a:close/>
                </a:path>
              </a:pathLst>
            </a:custGeom>
            <a:grpFill/>
            <a:ln w="12700">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2" name="Freeform 89">
              <a:extLst>
                <a:ext uri="{FF2B5EF4-FFF2-40B4-BE49-F238E27FC236}">
                  <a16:creationId xmlns:a16="http://schemas.microsoft.com/office/drawing/2014/main" id="{FEE82E21-AFA4-4DA4-487A-D10A98446C3C}"/>
                </a:ext>
              </a:extLst>
            </p:cNvPr>
            <p:cNvSpPr>
              <a:spLocks/>
            </p:cNvSpPr>
            <p:nvPr/>
          </p:nvSpPr>
          <p:spPr bwMode="auto">
            <a:xfrm>
              <a:off x="5737225" y="2468563"/>
              <a:ext cx="695325" cy="711200"/>
            </a:xfrm>
            <a:custGeom>
              <a:avLst/>
              <a:gdLst>
                <a:gd name="T0" fmla="*/ 13 w 516"/>
                <a:gd name="T1" fmla="*/ 202 h 528"/>
                <a:gd name="T2" fmla="*/ 12 w 516"/>
                <a:gd name="T3" fmla="*/ 265 h 528"/>
                <a:gd name="T4" fmla="*/ 75 w 516"/>
                <a:gd name="T5" fmla="*/ 304 h 528"/>
                <a:gd name="T6" fmla="*/ 98 w 516"/>
                <a:gd name="T7" fmla="*/ 331 h 528"/>
                <a:gd name="T8" fmla="*/ 149 w 516"/>
                <a:gd name="T9" fmla="*/ 369 h 528"/>
                <a:gd name="T10" fmla="*/ 156 w 516"/>
                <a:gd name="T11" fmla="*/ 413 h 528"/>
                <a:gd name="T12" fmla="*/ 166 w 516"/>
                <a:gd name="T13" fmla="*/ 472 h 528"/>
                <a:gd name="T14" fmla="*/ 214 w 516"/>
                <a:gd name="T15" fmla="*/ 528 h 528"/>
                <a:gd name="T16" fmla="*/ 470 w 516"/>
                <a:gd name="T17" fmla="*/ 513 h 528"/>
                <a:gd name="T18" fmla="*/ 457 w 516"/>
                <a:gd name="T19" fmla="*/ 431 h 528"/>
                <a:gd name="T20" fmla="*/ 479 w 516"/>
                <a:gd name="T21" fmla="*/ 307 h 528"/>
                <a:gd name="T22" fmla="*/ 479 w 516"/>
                <a:gd name="T23" fmla="*/ 273 h 528"/>
                <a:gd name="T24" fmla="*/ 516 w 516"/>
                <a:gd name="T25" fmla="*/ 177 h 528"/>
                <a:gd name="T26" fmla="*/ 506 w 516"/>
                <a:gd name="T27" fmla="*/ 173 h 528"/>
                <a:gd name="T28" fmla="*/ 482 w 516"/>
                <a:gd name="T29" fmla="*/ 229 h 528"/>
                <a:gd name="T30" fmla="*/ 462 w 516"/>
                <a:gd name="T31" fmla="*/ 233 h 528"/>
                <a:gd name="T32" fmla="*/ 453 w 516"/>
                <a:gd name="T33" fmla="*/ 256 h 528"/>
                <a:gd name="T34" fmla="*/ 431 w 516"/>
                <a:gd name="T35" fmla="*/ 272 h 528"/>
                <a:gd name="T36" fmla="*/ 447 w 516"/>
                <a:gd name="T37" fmla="*/ 221 h 528"/>
                <a:gd name="T38" fmla="*/ 462 w 516"/>
                <a:gd name="T39" fmla="*/ 200 h 528"/>
                <a:gd name="T40" fmla="*/ 435 w 516"/>
                <a:gd name="T41" fmla="*/ 127 h 528"/>
                <a:gd name="T42" fmla="*/ 416 w 516"/>
                <a:gd name="T43" fmla="*/ 122 h 528"/>
                <a:gd name="T44" fmla="*/ 409 w 516"/>
                <a:gd name="T45" fmla="*/ 105 h 528"/>
                <a:gd name="T46" fmla="*/ 209 w 516"/>
                <a:gd name="T47" fmla="*/ 42 h 528"/>
                <a:gd name="T48" fmla="*/ 183 w 516"/>
                <a:gd name="T49" fmla="*/ 31 h 528"/>
                <a:gd name="T50" fmla="*/ 170 w 516"/>
                <a:gd name="T51" fmla="*/ 42 h 528"/>
                <a:gd name="T52" fmla="*/ 165 w 516"/>
                <a:gd name="T53" fmla="*/ 39 h 528"/>
                <a:gd name="T54" fmla="*/ 171 w 516"/>
                <a:gd name="T55" fmla="*/ 17 h 528"/>
                <a:gd name="T56" fmla="*/ 176 w 516"/>
                <a:gd name="T57" fmla="*/ 3 h 528"/>
                <a:gd name="T58" fmla="*/ 170 w 516"/>
                <a:gd name="T59" fmla="*/ 0 h 528"/>
                <a:gd name="T60" fmla="*/ 88 w 516"/>
                <a:gd name="T61" fmla="*/ 34 h 528"/>
                <a:gd name="T62" fmla="*/ 80 w 516"/>
                <a:gd name="T63" fmla="*/ 36 h 528"/>
                <a:gd name="T64" fmla="*/ 63 w 516"/>
                <a:gd name="T65" fmla="*/ 27 h 528"/>
                <a:gd name="T66" fmla="*/ 47 w 516"/>
                <a:gd name="T67" fmla="*/ 37 h 528"/>
                <a:gd name="T68" fmla="*/ 51 w 516"/>
                <a:gd name="T69" fmla="*/ 98 h 528"/>
                <a:gd name="T70" fmla="*/ 0 w 516"/>
                <a:gd name="T71" fmla="*/ 160 h 528"/>
                <a:gd name="T72" fmla="*/ 13 w 516"/>
                <a:gd name="T73" fmla="*/ 202 h 528"/>
                <a:gd name="T74" fmla="*/ 13 w 516"/>
                <a:gd name="T75" fmla="*/ 202 h 52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16"/>
                <a:gd name="T115" fmla="*/ 0 h 528"/>
                <a:gd name="T116" fmla="*/ 516 w 516"/>
                <a:gd name="T117" fmla="*/ 528 h 52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16" h="528">
                  <a:moveTo>
                    <a:pt x="13" y="202"/>
                  </a:moveTo>
                  <a:lnTo>
                    <a:pt x="12" y="265"/>
                  </a:lnTo>
                  <a:lnTo>
                    <a:pt x="75" y="304"/>
                  </a:lnTo>
                  <a:lnTo>
                    <a:pt x="98" y="331"/>
                  </a:lnTo>
                  <a:lnTo>
                    <a:pt x="149" y="369"/>
                  </a:lnTo>
                  <a:lnTo>
                    <a:pt x="156" y="413"/>
                  </a:lnTo>
                  <a:lnTo>
                    <a:pt x="166" y="472"/>
                  </a:lnTo>
                  <a:lnTo>
                    <a:pt x="214" y="528"/>
                  </a:lnTo>
                  <a:lnTo>
                    <a:pt x="470" y="513"/>
                  </a:lnTo>
                  <a:lnTo>
                    <a:pt x="457" y="431"/>
                  </a:lnTo>
                  <a:lnTo>
                    <a:pt x="479" y="307"/>
                  </a:lnTo>
                  <a:lnTo>
                    <a:pt x="479" y="273"/>
                  </a:lnTo>
                  <a:lnTo>
                    <a:pt x="516" y="177"/>
                  </a:lnTo>
                  <a:lnTo>
                    <a:pt x="506" y="173"/>
                  </a:lnTo>
                  <a:lnTo>
                    <a:pt x="482" y="229"/>
                  </a:lnTo>
                  <a:lnTo>
                    <a:pt x="462" y="233"/>
                  </a:lnTo>
                  <a:lnTo>
                    <a:pt x="453" y="256"/>
                  </a:lnTo>
                  <a:lnTo>
                    <a:pt x="431" y="272"/>
                  </a:lnTo>
                  <a:lnTo>
                    <a:pt x="447" y="221"/>
                  </a:lnTo>
                  <a:lnTo>
                    <a:pt x="462" y="200"/>
                  </a:lnTo>
                  <a:lnTo>
                    <a:pt x="435" y="127"/>
                  </a:lnTo>
                  <a:lnTo>
                    <a:pt x="416" y="122"/>
                  </a:lnTo>
                  <a:lnTo>
                    <a:pt x="409" y="105"/>
                  </a:lnTo>
                  <a:lnTo>
                    <a:pt x="209" y="42"/>
                  </a:lnTo>
                  <a:lnTo>
                    <a:pt x="183" y="31"/>
                  </a:lnTo>
                  <a:lnTo>
                    <a:pt x="170" y="42"/>
                  </a:lnTo>
                  <a:lnTo>
                    <a:pt x="165" y="39"/>
                  </a:lnTo>
                  <a:lnTo>
                    <a:pt x="171" y="17"/>
                  </a:lnTo>
                  <a:lnTo>
                    <a:pt x="176" y="3"/>
                  </a:lnTo>
                  <a:lnTo>
                    <a:pt x="170" y="0"/>
                  </a:lnTo>
                  <a:lnTo>
                    <a:pt x="88" y="34"/>
                  </a:lnTo>
                  <a:lnTo>
                    <a:pt x="80" y="36"/>
                  </a:lnTo>
                  <a:lnTo>
                    <a:pt x="63" y="27"/>
                  </a:lnTo>
                  <a:lnTo>
                    <a:pt x="47" y="37"/>
                  </a:lnTo>
                  <a:lnTo>
                    <a:pt x="51" y="98"/>
                  </a:lnTo>
                  <a:lnTo>
                    <a:pt x="0" y="160"/>
                  </a:lnTo>
                  <a:lnTo>
                    <a:pt x="13" y="202"/>
                  </a:lnTo>
                  <a:close/>
                </a:path>
              </a:pathLst>
            </a:custGeom>
            <a:grpFill/>
            <a:ln w="12700">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3" name="Freeform 90">
              <a:extLst>
                <a:ext uri="{FF2B5EF4-FFF2-40B4-BE49-F238E27FC236}">
                  <a16:creationId xmlns:a16="http://schemas.microsoft.com/office/drawing/2014/main" id="{F37A4F8D-4502-A497-B8C6-693AB2FBC979}"/>
                </a:ext>
              </a:extLst>
            </p:cNvPr>
            <p:cNvSpPr>
              <a:spLocks/>
            </p:cNvSpPr>
            <p:nvPr/>
          </p:nvSpPr>
          <p:spPr bwMode="auto">
            <a:xfrm>
              <a:off x="5938838" y="3159125"/>
              <a:ext cx="515937" cy="906463"/>
            </a:xfrm>
            <a:custGeom>
              <a:avLst/>
              <a:gdLst>
                <a:gd name="T0" fmla="*/ 7 w 384"/>
                <a:gd name="T1" fmla="*/ 275 h 673"/>
                <a:gd name="T2" fmla="*/ 46 w 384"/>
                <a:gd name="T3" fmla="*/ 190 h 673"/>
                <a:gd name="T4" fmla="*/ 34 w 384"/>
                <a:gd name="T5" fmla="*/ 158 h 673"/>
                <a:gd name="T6" fmla="*/ 101 w 384"/>
                <a:gd name="T7" fmla="*/ 107 h 673"/>
                <a:gd name="T8" fmla="*/ 112 w 384"/>
                <a:gd name="T9" fmla="*/ 70 h 673"/>
                <a:gd name="T10" fmla="*/ 65 w 384"/>
                <a:gd name="T11" fmla="*/ 15 h 673"/>
                <a:gd name="T12" fmla="*/ 321 w 384"/>
                <a:gd name="T13" fmla="*/ 0 h 673"/>
                <a:gd name="T14" fmla="*/ 328 w 384"/>
                <a:gd name="T15" fmla="*/ 39 h 673"/>
                <a:gd name="T16" fmla="*/ 354 w 384"/>
                <a:gd name="T17" fmla="*/ 90 h 673"/>
                <a:gd name="T18" fmla="*/ 376 w 384"/>
                <a:gd name="T19" fmla="*/ 347 h 673"/>
                <a:gd name="T20" fmla="*/ 371 w 384"/>
                <a:gd name="T21" fmla="*/ 399 h 673"/>
                <a:gd name="T22" fmla="*/ 384 w 384"/>
                <a:gd name="T23" fmla="*/ 430 h 673"/>
                <a:gd name="T24" fmla="*/ 369 w 384"/>
                <a:gd name="T25" fmla="*/ 488 h 673"/>
                <a:gd name="T26" fmla="*/ 349 w 384"/>
                <a:gd name="T27" fmla="*/ 513 h 673"/>
                <a:gd name="T28" fmla="*/ 338 w 384"/>
                <a:gd name="T29" fmla="*/ 556 h 673"/>
                <a:gd name="T30" fmla="*/ 350 w 384"/>
                <a:gd name="T31" fmla="*/ 569 h 673"/>
                <a:gd name="T32" fmla="*/ 340 w 384"/>
                <a:gd name="T33" fmla="*/ 593 h 673"/>
                <a:gd name="T34" fmla="*/ 345 w 384"/>
                <a:gd name="T35" fmla="*/ 601 h 673"/>
                <a:gd name="T36" fmla="*/ 315 w 384"/>
                <a:gd name="T37" fmla="*/ 613 h 673"/>
                <a:gd name="T38" fmla="*/ 308 w 384"/>
                <a:gd name="T39" fmla="*/ 656 h 673"/>
                <a:gd name="T40" fmla="*/ 264 w 384"/>
                <a:gd name="T41" fmla="*/ 642 h 673"/>
                <a:gd name="T42" fmla="*/ 242 w 384"/>
                <a:gd name="T43" fmla="*/ 673 h 673"/>
                <a:gd name="T44" fmla="*/ 228 w 384"/>
                <a:gd name="T45" fmla="*/ 669 h 673"/>
                <a:gd name="T46" fmla="*/ 213 w 384"/>
                <a:gd name="T47" fmla="*/ 642 h 673"/>
                <a:gd name="T48" fmla="*/ 189 w 384"/>
                <a:gd name="T49" fmla="*/ 576 h 673"/>
                <a:gd name="T50" fmla="*/ 131 w 384"/>
                <a:gd name="T51" fmla="*/ 542 h 673"/>
                <a:gd name="T52" fmla="*/ 119 w 384"/>
                <a:gd name="T53" fmla="*/ 508 h 673"/>
                <a:gd name="T54" fmla="*/ 138 w 384"/>
                <a:gd name="T55" fmla="*/ 455 h 673"/>
                <a:gd name="T56" fmla="*/ 123 w 384"/>
                <a:gd name="T57" fmla="*/ 445 h 673"/>
                <a:gd name="T58" fmla="*/ 85 w 384"/>
                <a:gd name="T59" fmla="*/ 445 h 673"/>
                <a:gd name="T60" fmla="*/ 77 w 384"/>
                <a:gd name="T61" fmla="*/ 413 h 673"/>
                <a:gd name="T62" fmla="*/ 16 w 384"/>
                <a:gd name="T63" fmla="*/ 348 h 673"/>
                <a:gd name="T64" fmla="*/ 0 w 384"/>
                <a:gd name="T65" fmla="*/ 296 h 673"/>
                <a:gd name="T66" fmla="*/ 7 w 384"/>
                <a:gd name="T67" fmla="*/ 275 h 673"/>
                <a:gd name="T68" fmla="*/ 7 w 384"/>
                <a:gd name="T69" fmla="*/ 275 h 67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84"/>
                <a:gd name="T106" fmla="*/ 0 h 673"/>
                <a:gd name="T107" fmla="*/ 384 w 384"/>
                <a:gd name="T108" fmla="*/ 673 h 67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84" h="673">
                  <a:moveTo>
                    <a:pt x="7" y="275"/>
                  </a:moveTo>
                  <a:lnTo>
                    <a:pt x="46" y="190"/>
                  </a:lnTo>
                  <a:lnTo>
                    <a:pt x="34" y="158"/>
                  </a:lnTo>
                  <a:lnTo>
                    <a:pt x="101" y="107"/>
                  </a:lnTo>
                  <a:lnTo>
                    <a:pt x="112" y="70"/>
                  </a:lnTo>
                  <a:lnTo>
                    <a:pt x="65" y="15"/>
                  </a:lnTo>
                  <a:lnTo>
                    <a:pt x="321" y="0"/>
                  </a:lnTo>
                  <a:lnTo>
                    <a:pt x="328" y="39"/>
                  </a:lnTo>
                  <a:lnTo>
                    <a:pt x="354" y="90"/>
                  </a:lnTo>
                  <a:lnTo>
                    <a:pt x="376" y="347"/>
                  </a:lnTo>
                  <a:lnTo>
                    <a:pt x="371" y="399"/>
                  </a:lnTo>
                  <a:lnTo>
                    <a:pt x="384" y="430"/>
                  </a:lnTo>
                  <a:lnTo>
                    <a:pt x="369" y="488"/>
                  </a:lnTo>
                  <a:lnTo>
                    <a:pt x="349" y="513"/>
                  </a:lnTo>
                  <a:lnTo>
                    <a:pt x="338" y="556"/>
                  </a:lnTo>
                  <a:lnTo>
                    <a:pt x="350" y="569"/>
                  </a:lnTo>
                  <a:lnTo>
                    <a:pt x="340" y="593"/>
                  </a:lnTo>
                  <a:lnTo>
                    <a:pt x="345" y="601"/>
                  </a:lnTo>
                  <a:lnTo>
                    <a:pt x="315" y="613"/>
                  </a:lnTo>
                  <a:lnTo>
                    <a:pt x="308" y="656"/>
                  </a:lnTo>
                  <a:lnTo>
                    <a:pt x="264" y="642"/>
                  </a:lnTo>
                  <a:lnTo>
                    <a:pt x="242" y="673"/>
                  </a:lnTo>
                  <a:lnTo>
                    <a:pt x="228" y="669"/>
                  </a:lnTo>
                  <a:lnTo>
                    <a:pt x="213" y="642"/>
                  </a:lnTo>
                  <a:lnTo>
                    <a:pt x="189" y="576"/>
                  </a:lnTo>
                  <a:lnTo>
                    <a:pt x="131" y="542"/>
                  </a:lnTo>
                  <a:lnTo>
                    <a:pt x="119" y="508"/>
                  </a:lnTo>
                  <a:lnTo>
                    <a:pt x="138" y="455"/>
                  </a:lnTo>
                  <a:lnTo>
                    <a:pt x="123" y="445"/>
                  </a:lnTo>
                  <a:lnTo>
                    <a:pt x="85" y="445"/>
                  </a:lnTo>
                  <a:lnTo>
                    <a:pt x="77" y="413"/>
                  </a:lnTo>
                  <a:lnTo>
                    <a:pt x="16" y="348"/>
                  </a:lnTo>
                  <a:lnTo>
                    <a:pt x="0" y="296"/>
                  </a:lnTo>
                  <a:lnTo>
                    <a:pt x="7" y="275"/>
                  </a:lnTo>
                  <a:close/>
                </a:path>
              </a:pathLst>
            </a:custGeom>
            <a:grpFill/>
            <a:ln w="12700">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4" name="Freeform 91">
              <a:extLst>
                <a:ext uri="{FF2B5EF4-FFF2-40B4-BE49-F238E27FC236}">
                  <a16:creationId xmlns:a16="http://schemas.microsoft.com/office/drawing/2014/main" id="{E586F276-9286-BCD6-8C89-FB88B6B5EF07}"/>
                </a:ext>
              </a:extLst>
            </p:cNvPr>
            <p:cNvSpPr>
              <a:spLocks/>
            </p:cNvSpPr>
            <p:nvPr/>
          </p:nvSpPr>
          <p:spPr bwMode="auto">
            <a:xfrm>
              <a:off x="6392863" y="3241675"/>
              <a:ext cx="407987" cy="681038"/>
            </a:xfrm>
            <a:custGeom>
              <a:avLst/>
              <a:gdLst>
                <a:gd name="T0" fmla="*/ 11 w 303"/>
                <a:gd name="T1" fmla="*/ 506 h 506"/>
                <a:gd name="T2" fmla="*/ 19 w 303"/>
                <a:gd name="T3" fmla="*/ 491 h 506"/>
                <a:gd name="T4" fmla="*/ 77 w 303"/>
                <a:gd name="T5" fmla="*/ 488 h 506"/>
                <a:gd name="T6" fmla="*/ 124 w 303"/>
                <a:gd name="T7" fmla="*/ 472 h 506"/>
                <a:gd name="T8" fmla="*/ 172 w 303"/>
                <a:gd name="T9" fmla="*/ 444 h 506"/>
                <a:gd name="T10" fmla="*/ 211 w 303"/>
                <a:gd name="T11" fmla="*/ 442 h 506"/>
                <a:gd name="T12" fmla="*/ 255 w 303"/>
                <a:gd name="T13" fmla="*/ 369 h 506"/>
                <a:gd name="T14" fmla="*/ 269 w 303"/>
                <a:gd name="T15" fmla="*/ 374 h 506"/>
                <a:gd name="T16" fmla="*/ 303 w 303"/>
                <a:gd name="T17" fmla="*/ 348 h 506"/>
                <a:gd name="T18" fmla="*/ 294 w 303"/>
                <a:gd name="T19" fmla="*/ 330 h 506"/>
                <a:gd name="T20" fmla="*/ 298 w 303"/>
                <a:gd name="T21" fmla="*/ 320 h 506"/>
                <a:gd name="T22" fmla="*/ 264 w 303"/>
                <a:gd name="T23" fmla="*/ 7 h 506"/>
                <a:gd name="T24" fmla="*/ 260 w 303"/>
                <a:gd name="T25" fmla="*/ 0 h 506"/>
                <a:gd name="T26" fmla="*/ 80 w 303"/>
                <a:gd name="T27" fmla="*/ 21 h 506"/>
                <a:gd name="T28" fmla="*/ 46 w 303"/>
                <a:gd name="T29" fmla="*/ 38 h 506"/>
                <a:gd name="T30" fmla="*/ 16 w 303"/>
                <a:gd name="T31" fmla="*/ 29 h 506"/>
                <a:gd name="T32" fmla="*/ 38 w 303"/>
                <a:gd name="T33" fmla="*/ 286 h 506"/>
                <a:gd name="T34" fmla="*/ 33 w 303"/>
                <a:gd name="T35" fmla="*/ 338 h 506"/>
                <a:gd name="T36" fmla="*/ 46 w 303"/>
                <a:gd name="T37" fmla="*/ 369 h 506"/>
                <a:gd name="T38" fmla="*/ 31 w 303"/>
                <a:gd name="T39" fmla="*/ 427 h 506"/>
                <a:gd name="T40" fmla="*/ 11 w 303"/>
                <a:gd name="T41" fmla="*/ 452 h 506"/>
                <a:gd name="T42" fmla="*/ 0 w 303"/>
                <a:gd name="T43" fmla="*/ 495 h 506"/>
                <a:gd name="T44" fmla="*/ 11 w 303"/>
                <a:gd name="T45" fmla="*/ 506 h 506"/>
                <a:gd name="T46" fmla="*/ 11 w 303"/>
                <a:gd name="T47" fmla="*/ 506 h 50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03"/>
                <a:gd name="T73" fmla="*/ 0 h 506"/>
                <a:gd name="T74" fmla="*/ 303 w 303"/>
                <a:gd name="T75" fmla="*/ 506 h 50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03" h="506">
                  <a:moveTo>
                    <a:pt x="11" y="506"/>
                  </a:moveTo>
                  <a:lnTo>
                    <a:pt x="19" y="491"/>
                  </a:lnTo>
                  <a:lnTo>
                    <a:pt x="77" y="488"/>
                  </a:lnTo>
                  <a:lnTo>
                    <a:pt x="124" y="472"/>
                  </a:lnTo>
                  <a:lnTo>
                    <a:pt x="172" y="444"/>
                  </a:lnTo>
                  <a:lnTo>
                    <a:pt x="211" y="442"/>
                  </a:lnTo>
                  <a:lnTo>
                    <a:pt x="255" y="369"/>
                  </a:lnTo>
                  <a:lnTo>
                    <a:pt x="269" y="374"/>
                  </a:lnTo>
                  <a:lnTo>
                    <a:pt x="303" y="348"/>
                  </a:lnTo>
                  <a:lnTo>
                    <a:pt x="294" y="330"/>
                  </a:lnTo>
                  <a:lnTo>
                    <a:pt x="298" y="320"/>
                  </a:lnTo>
                  <a:lnTo>
                    <a:pt x="264" y="7"/>
                  </a:lnTo>
                  <a:lnTo>
                    <a:pt x="260" y="0"/>
                  </a:lnTo>
                  <a:lnTo>
                    <a:pt x="80" y="21"/>
                  </a:lnTo>
                  <a:lnTo>
                    <a:pt x="46" y="38"/>
                  </a:lnTo>
                  <a:lnTo>
                    <a:pt x="16" y="29"/>
                  </a:lnTo>
                  <a:lnTo>
                    <a:pt x="38" y="286"/>
                  </a:lnTo>
                  <a:lnTo>
                    <a:pt x="33" y="338"/>
                  </a:lnTo>
                  <a:lnTo>
                    <a:pt x="46" y="369"/>
                  </a:lnTo>
                  <a:lnTo>
                    <a:pt x="31" y="427"/>
                  </a:lnTo>
                  <a:lnTo>
                    <a:pt x="11" y="452"/>
                  </a:lnTo>
                  <a:lnTo>
                    <a:pt x="0" y="495"/>
                  </a:lnTo>
                  <a:lnTo>
                    <a:pt x="11" y="506"/>
                  </a:lnTo>
                  <a:close/>
                </a:path>
              </a:pathLst>
            </a:custGeom>
            <a:grpFill/>
            <a:ln w="12700">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5" name="Freeform 92">
              <a:extLst>
                <a:ext uri="{FF2B5EF4-FFF2-40B4-BE49-F238E27FC236}">
                  <a16:creationId xmlns:a16="http://schemas.microsoft.com/office/drawing/2014/main" id="{47A956BD-511D-C610-7D29-7B2580D2D040}"/>
                </a:ext>
              </a:extLst>
            </p:cNvPr>
            <p:cNvSpPr>
              <a:spLocks/>
            </p:cNvSpPr>
            <p:nvPr/>
          </p:nvSpPr>
          <p:spPr bwMode="auto">
            <a:xfrm>
              <a:off x="6242050" y="3670300"/>
              <a:ext cx="952500" cy="474663"/>
            </a:xfrm>
            <a:custGeom>
              <a:avLst/>
              <a:gdLst>
                <a:gd name="T0" fmla="*/ 4 w 707"/>
                <a:gd name="T1" fmla="*/ 335 h 353"/>
                <a:gd name="T2" fmla="*/ 21 w 707"/>
                <a:gd name="T3" fmla="*/ 333 h 353"/>
                <a:gd name="T4" fmla="*/ 26 w 707"/>
                <a:gd name="T5" fmla="*/ 295 h 353"/>
                <a:gd name="T6" fmla="*/ 16 w 707"/>
                <a:gd name="T7" fmla="*/ 294 h 353"/>
                <a:gd name="T8" fmla="*/ 38 w 707"/>
                <a:gd name="T9" fmla="*/ 263 h 353"/>
                <a:gd name="T10" fmla="*/ 82 w 707"/>
                <a:gd name="T11" fmla="*/ 277 h 353"/>
                <a:gd name="T12" fmla="*/ 89 w 707"/>
                <a:gd name="T13" fmla="*/ 234 h 353"/>
                <a:gd name="T14" fmla="*/ 119 w 707"/>
                <a:gd name="T15" fmla="*/ 222 h 353"/>
                <a:gd name="T16" fmla="*/ 114 w 707"/>
                <a:gd name="T17" fmla="*/ 214 h 353"/>
                <a:gd name="T18" fmla="*/ 131 w 707"/>
                <a:gd name="T19" fmla="*/ 173 h 353"/>
                <a:gd name="T20" fmla="*/ 189 w 707"/>
                <a:gd name="T21" fmla="*/ 170 h 353"/>
                <a:gd name="T22" fmla="*/ 236 w 707"/>
                <a:gd name="T23" fmla="*/ 154 h 353"/>
                <a:gd name="T24" fmla="*/ 267 w 707"/>
                <a:gd name="T25" fmla="*/ 134 h 353"/>
                <a:gd name="T26" fmla="*/ 284 w 707"/>
                <a:gd name="T27" fmla="*/ 126 h 353"/>
                <a:gd name="T28" fmla="*/ 323 w 707"/>
                <a:gd name="T29" fmla="*/ 124 h 353"/>
                <a:gd name="T30" fmla="*/ 367 w 707"/>
                <a:gd name="T31" fmla="*/ 51 h 353"/>
                <a:gd name="T32" fmla="*/ 381 w 707"/>
                <a:gd name="T33" fmla="*/ 56 h 353"/>
                <a:gd name="T34" fmla="*/ 415 w 707"/>
                <a:gd name="T35" fmla="*/ 30 h 353"/>
                <a:gd name="T36" fmla="*/ 406 w 707"/>
                <a:gd name="T37" fmla="*/ 12 h 353"/>
                <a:gd name="T38" fmla="*/ 410 w 707"/>
                <a:gd name="T39" fmla="*/ 2 h 353"/>
                <a:gd name="T40" fmla="*/ 440 w 707"/>
                <a:gd name="T41" fmla="*/ 0 h 353"/>
                <a:gd name="T42" fmla="*/ 461 w 707"/>
                <a:gd name="T43" fmla="*/ 7 h 353"/>
                <a:gd name="T44" fmla="*/ 522 w 707"/>
                <a:gd name="T45" fmla="*/ 42 h 353"/>
                <a:gd name="T46" fmla="*/ 566 w 707"/>
                <a:gd name="T47" fmla="*/ 41 h 353"/>
                <a:gd name="T48" fmla="*/ 586 w 707"/>
                <a:gd name="T49" fmla="*/ 27 h 353"/>
                <a:gd name="T50" fmla="*/ 636 w 707"/>
                <a:gd name="T51" fmla="*/ 58 h 353"/>
                <a:gd name="T52" fmla="*/ 651 w 707"/>
                <a:gd name="T53" fmla="*/ 115 h 353"/>
                <a:gd name="T54" fmla="*/ 707 w 707"/>
                <a:gd name="T55" fmla="*/ 156 h 353"/>
                <a:gd name="T56" fmla="*/ 680 w 707"/>
                <a:gd name="T57" fmla="*/ 188 h 353"/>
                <a:gd name="T58" fmla="*/ 632 w 707"/>
                <a:gd name="T59" fmla="*/ 234 h 353"/>
                <a:gd name="T60" fmla="*/ 630 w 707"/>
                <a:gd name="T61" fmla="*/ 244 h 353"/>
                <a:gd name="T62" fmla="*/ 561 w 707"/>
                <a:gd name="T63" fmla="*/ 289 h 353"/>
                <a:gd name="T64" fmla="*/ 170 w 707"/>
                <a:gd name="T65" fmla="*/ 326 h 353"/>
                <a:gd name="T66" fmla="*/ 128 w 707"/>
                <a:gd name="T67" fmla="*/ 323 h 353"/>
                <a:gd name="T68" fmla="*/ 129 w 707"/>
                <a:gd name="T69" fmla="*/ 343 h 353"/>
                <a:gd name="T70" fmla="*/ 0 w 707"/>
                <a:gd name="T71" fmla="*/ 353 h 353"/>
                <a:gd name="T72" fmla="*/ 4 w 707"/>
                <a:gd name="T73" fmla="*/ 335 h 353"/>
                <a:gd name="T74" fmla="*/ 4 w 707"/>
                <a:gd name="T75" fmla="*/ 335 h 35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07"/>
                <a:gd name="T115" fmla="*/ 0 h 353"/>
                <a:gd name="T116" fmla="*/ 707 w 707"/>
                <a:gd name="T117" fmla="*/ 353 h 35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07" h="353">
                  <a:moveTo>
                    <a:pt x="4" y="335"/>
                  </a:moveTo>
                  <a:lnTo>
                    <a:pt x="21" y="333"/>
                  </a:lnTo>
                  <a:lnTo>
                    <a:pt x="26" y="295"/>
                  </a:lnTo>
                  <a:lnTo>
                    <a:pt x="16" y="294"/>
                  </a:lnTo>
                  <a:lnTo>
                    <a:pt x="38" y="263"/>
                  </a:lnTo>
                  <a:lnTo>
                    <a:pt x="82" y="277"/>
                  </a:lnTo>
                  <a:lnTo>
                    <a:pt x="89" y="234"/>
                  </a:lnTo>
                  <a:lnTo>
                    <a:pt x="119" y="222"/>
                  </a:lnTo>
                  <a:lnTo>
                    <a:pt x="114" y="214"/>
                  </a:lnTo>
                  <a:lnTo>
                    <a:pt x="131" y="173"/>
                  </a:lnTo>
                  <a:lnTo>
                    <a:pt x="189" y="170"/>
                  </a:lnTo>
                  <a:lnTo>
                    <a:pt x="236" y="154"/>
                  </a:lnTo>
                  <a:lnTo>
                    <a:pt x="267" y="134"/>
                  </a:lnTo>
                  <a:lnTo>
                    <a:pt x="284" y="126"/>
                  </a:lnTo>
                  <a:lnTo>
                    <a:pt x="323" y="124"/>
                  </a:lnTo>
                  <a:lnTo>
                    <a:pt x="367" y="51"/>
                  </a:lnTo>
                  <a:lnTo>
                    <a:pt x="381" y="56"/>
                  </a:lnTo>
                  <a:lnTo>
                    <a:pt x="415" y="30"/>
                  </a:lnTo>
                  <a:lnTo>
                    <a:pt x="406" y="12"/>
                  </a:lnTo>
                  <a:lnTo>
                    <a:pt x="410" y="2"/>
                  </a:lnTo>
                  <a:lnTo>
                    <a:pt x="440" y="0"/>
                  </a:lnTo>
                  <a:lnTo>
                    <a:pt x="461" y="7"/>
                  </a:lnTo>
                  <a:lnTo>
                    <a:pt x="522" y="42"/>
                  </a:lnTo>
                  <a:lnTo>
                    <a:pt x="566" y="41"/>
                  </a:lnTo>
                  <a:lnTo>
                    <a:pt x="586" y="27"/>
                  </a:lnTo>
                  <a:lnTo>
                    <a:pt x="636" y="58"/>
                  </a:lnTo>
                  <a:lnTo>
                    <a:pt x="651" y="115"/>
                  </a:lnTo>
                  <a:lnTo>
                    <a:pt x="707" y="156"/>
                  </a:lnTo>
                  <a:lnTo>
                    <a:pt x="680" y="188"/>
                  </a:lnTo>
                  <a:lnTo>
                    <a:pt x="632" y="234"/>
                  </a:lnTo>
                  <a:lnTo>
                    <a:pt x="630" y="244"/>
                  </a:lnTo>
                  <a:lnTo>
                    <a:pt x="561" y="289"/>
                  </a:lnTo>
                  <a:lnTo>
                    <a:pt x="170" y="326"/>
                  </a:lnTo>
                  <a:lnTo>
                    <a:pt x="128" y="323"/>
                  </a:lnTo>
                  <a:lnTo>
                    <a:pt x="129" y="343"/>
                  </a:lnTo>
                  <a:lnTo>
                    <a:pt x="0" y="353"/>
                  </a:lnTo>
                  <a:lnTo>
                    <a:pt x="4" y="335"/>
                  </a:lnTo>
                  <a:close/>
                </a:path>
              </a:pathLst>
            </a:custGeom>
            <a:grpFill/>
            <a:ln w="12700">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6" name="Freeform 93">
              <a:extLst>
                <a:ext uri="{FF2B5EF4-FFF2-40B4-BE49-F238E27FC236}">
                  <a16:creationId xmlns:a16="http://schemas.microsoft.com/office/drawing/2014/main" id="{D8F60C8E-82C5-3479-559B-D0D77BB07F56}"/>
                </a:ext>
              </a:extLst>
            </p:cNvPr>
            <p:cNvSpPr>
              <a:spLocks/>
            </p:cNvSpPr>
            <p:nvPr/>
          </p:nvSpPr>
          <p:spPr bwMode="auto">
            <a:xfrm>
              <a:off x="6137275" y="4024313"/>
              <a:ext cx="1120775" cy="369887"/>
            </a:xfrm>
            <a:custGeom>
              <a:avLst/>
              <a:gdLst>
                <a:gd name="T0" fmla="*/ 15 w 832"/>
                <a:gd name="T1" fmla="*/ 226 h 275"/>
                <a:gd name="T2" fmla="*/ 10 w 832"/>
                <a:gd name="T3" fmla="*/ 223 h 275"/>
                <a:gd name="T4" fmla="*/ 34 w 832"/>
                <a:gd name="T5" fmla="*/ 204 h 275"/>
                <a:gd name="T6" fmla="*/ 58 w 832"/>
                <a:gd name="T7" fmla="*/ 162 h 275"/>
                <a:gd name="T8" fmla="*/ 49 w 832"/>
                <a:gd name="T9" fmla="*/ 151 h 275"/>
                <a:gd name="T10" fmla="*/ 61 w 832"/>
                <a:gd name="T11" fmla="*/ 131 h 275"/>
                <a:gd name="T12" fmla="*/ 61 w 832"/>
                <a:gd name="T13" fmla="*/ 107 h 275"/>
                <a:gd name="T14" fmla="*/ 78 w 832"/>
                <a:gd name="T15" fmla="*/ 90 h 275"/>
                <a:gd name="T16" fmla="*/ 207 w 832"/>
                <a:gd name="T17" fmla="*/ 80 h 275"/>
                <a:gd name="T18" fmla="*/ 206 w 832"/>
                <a:gd name="T19" fmla="*/ 60 h 275"/>
                <a:gd name="T20" fmla="*/ 248 w 832"/>
                <a:gd name="T21" fmla="*/ 63 h 275"/>
                <a:gd name="T22" fmla="*/ 639 w 832"/>
                <a:gd name="T23" fmla="*/ 26 h 275"/>
                <a:gd name="T24" fmla="*/ 832 w 832"/>
                <a:gd name="T25" fmla="*/ 0 h 275"/>
                <a:gd name="T26" fmla="*/ 799 w 832"/>
                <a:gd name="T27" fmla="*/ 66 h 275"/>
                <a:gd name="T28" fmla="*/ 746 w 832"/>
                <a:gd name="T29" fmla="*/ 78 h 275"/>
                <a:gd name="T30" fmla="*/ 720 w 832"/>
                <a:gd name="T31" fmla="*/ 112 h 275"/>
                <a:gd name="T32" fmla="*/ 625 w 832"/>
                <a:gd name="T33" fmla="*/ 167 h 275"/>
                <a:gd name="T34" fmla="*/ 620 w 832"/>
                <a:gd name="T35" fmla="*/ 187 h 275"/>
                <a:gd name="T36" fmla="*/ 596 w 832"/>
                <a:gd name="T37" fmla="*/ 199 h 275"/>
                <a:gd name="T38" fmla="*/ 596 w 832"/>
                <a:gd name="T39" fmla="*/ 226 h 275"/>
                <a:gd name="T40" fmla="*/ 467 w 832"/>
                <a:gd name="T41" fmla="*/ 241 h 275"/>
                <a:gd name="T42" fmla="*/ 209 w 832"/>
                <a:gd name="T43" fmla="*/ 263 h 275"/>
                <a:gd name="T44" fmla="*/ 0 w 832"/>
                <a:gd name="T45" fmla="*/ 275 h 275"/>
                <a:gd name="T46" fmla="*/ 15 w 832"/>
                <a:gd name="T47" fmla="*/ 226 h 275"/>
                <a:gd name="T48" fmla="*/ 15 w 832"/>
                <a:gd name="T49" fmla="*/ 226 h 27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32"/>
                <a:gd name="T76" fmla="*/ 0 h 275"/>
                <a:gd name="T77" fmla="*/ 832 w 832"/>
                <a:gd name="T78" fmla="*/ 275 h 27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32" h="275">
                  <a:moveTo>
                    <a:pt x="15" y="226"/>
                  </a:moveTo>
                  <a:lnTo>
                    <a:pt x="10" y="223"/>
                  </a:lnTo>
                  <a:lnTo>
                    <a:pt x="34" y="204"/>
                  </a:lnTo>
                  <a:lnTo>
                    <a:pt x="58" y="162"/>
                  </a:lnTo>
                  <a:lnTo>
                    <a:pt x="49" y="151"/>
                  </a:lnTo>
                  <a:lnTo>
                    <a:pt x="61" y="131"/>
                  </a:lnTo>
                  <a:lnTo>
                    <a:pt x="61" y="107"/>
                  </a:lnTo>
                  <a:lnTo>
                    <a:pt x="78" y="90"/>
                  </a:lnTo>
                  <a:lnTo>
                    <a:pt x="207" y="80"/>
                  </a:lnTo>
                  <a:lnTo>
                    <a:pt x="206" y="60"/>
                  </a:lnTo>
                  <a:lnTo>
                    <a:pt x="248" y="63"/>
                  </a:lnTo>
                  <a:lnTo>
                    <a:pt x="639" y="26"/>
                  </a:lnTo>
                  <a:lnTo>
                    <a:pt x="832" y="0"/>
                  </a:lnTo>
                  <a:lnTo>
                    <a:pt x="799" y="66"/>
                  </a:lnTo>
                  <a:lnTo>
                    <a:pt x="746" y="78"/>
                  </a:lnTo>
                  <a:lnTo>
                    <a:pt x="720" y="112"/>
                  </a:lnTo>
                  <a:lnTo>
                    <a:pt x="625" y="167"/>
                  </a:lnTo>
                  <a:lnTo>
                    <a:pt x="620" y="187"/>
                  </a:lnTo>
                  <a:lnTo>
                    <a:pt x="596" y="199"/>
                  </a:lnTo>
                  <a:lnTo>
                    <a:pt x="596" y="226"/>
                  </a:lnTo>
                  <a:lnTo>
                    <a:pt x="467" y="241"/>
                  </a:lnTo>
                  <a:lnTo>
                    <a:pt x="209" y="263"/>
                  </a:lnTo>
                  <a:lnTo>
                    <a:pt x="0" y="275"/>
                  </a:lnTo>
                  <a:lnTo>
                    <a:pt x="15" y="226"/>
                  </a:lnTo>
                  <a:close/>
                </a:path>
              </a:pathLst>
            </a:custGeom>
            <a:grpFill/>
            <a:ln w="12700">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7" name="Freeform 94">
              <a:extLst>
                <a:ext uri="{FF2B5EF4-FFF2-40B4-BE49-F238E27FC236}">
                  <a16:creationId xmlns:a16="http://schemas.microsoft.com/office/drawing/2014/main" id="{AA49E79B-3D61-306A-2DFA-995BB566C9AF}"/>
                </a:ext>
              </a:extLst>
            </p:cNvPr>
            <p:cNvSpPr>
              <a:spLocks/>
            </p:cNvSpPr>
            <p:nvPr/>
          </p:nvSpPr>
          <p:spPr bwMode="auto">
            <a:xfrm>
              <a:off x="5984875" y="4378325"/>
              <a:ext cx="466725" cy="787400"/>
            </a:xfrm>
            <a:custGeom>
              <a:avLst/>
              <a:gdLst>
                <a:gd name="T0" fmla="*/ 24 w 347"/>
                <a:gd name="T1" fmla="*/ 408 h 585"/>
                <a:gd name="T2" fmla="*/ 58 w 347"/>
                <a:gd name="T3" fmla="*/ 364 h 585"/>
                <a:gd name="T4" fmla="*/ 48 w 347"/>
                <a:gd name="T5" fmla="*/ 352 h 585"/>
                <a:gd name="T6" fmla="*/ 34 w 347"/>
                <a:gd name="T7" fmla="*/ 257 h 585"/>
                <a:gd name="T8" fmla="*/ 29 w 347"/>
                <a:gd name="T9" fmla="*/ 192 h 585"/>
                <a:gd name="T10" fmla="*/ 53 w 347"/>
                <a:gd name="T11" fmla="*/ 121 h 585"/>
                <a:gd name="T12" fmla="*/ 90 w 347"/>
                <a:gd name="T13" fmla="*/ 72 h 585"/>
                <a:gd name="T14" fmla="*/ 87 w 347"/>
                <a:gd name="T15" fmla="*/ 58 h 585"/>
                <a:gd name="T16" fmla="*/ 114 w 347"/>
                <a:gd name="T17" fmla="*/ 12 h 585"/>
                <a:gd name="T18" fmla="*/ 323 w 347"/>
                <a:gd name="T19" fmla="*/ 0 h 585"/>
                <a:gd name="T20" fmla="*/ 333 w 347"/>
                <a:gd name="T21" fmla="*/ 11 h 585"/>
                <a:gd name="T22" fmla="*/ 323 w 347"/>
                <a:gd name="T23" fmla="*/ 374 h 585"/>
                <a:gd name="T24" fmla="*/ 347 w 347"/>
                <a:gd name="T25" fmla="*/ 549 h 585"/>
                <a:gd name="T26" fmla="*/ 338 w 347"/>
                <a:gd name="T27" fmla="*/ 558 h 585"/>
                <a:gd name="T28" fmla="*/ 294 w 347"/>
                <a:gd name="T29" fmla="*/ 548 h 585"/>
                <a:gd name="T30" fmla="*/ 226 w 347"/>
                <a:gd name="T31" fmla="*/ 585 h 585"/>
                <a:gd name="T32" fmla="*/ 192 w 347"/>
                <a:gd name="T33" fmla="*/ 529 h 585"/>
                <a:gd name="T34" fmla="*/ 197 w 347"/>
                <a:gd name="T35" fmla="*/ 488 h 585"/>
                <a:gd name="T36" fmla="*/ 0 w 347"/>
                <a:gd name="T37" fmla="*/ 497 h 585"/>
                <a:gd name="T38" fmla="*/ 24 w 347"/>
                <a:gd name="T39" fmla="*/ 408 h 585"/>
                <a:gd name="T40" fmla="*/ 24 w 347"/>
                <a:gd name="T41" fmla="*/ 408 h 58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47"/>
                <a:gd name="T64" fmla="*/ 0 h 585"/>
                <a:gd name="T65" fmla="*/ 347 w 347"/>
                <a:gd name="T66" fmla="*/ 585 h 58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47" h="585">
                  <a:moveTo>
                    <a:pt x="24" y="408"/>
                  </a:moveTo>
                  <a:lnTo>
                    <a:pt x="58" y="364"/>
                  </a:lnTo>
                  <a:lnTo>
                    <a:pt x="48" y="352"/>
                  </a:lnTo>
                  <a:lnTo>
                    <a:pt x="34" y="257"/>
                  </a:lnTo>
                  <a:lnTo>
                    <a:pt x="29" y="192"/>
                  </a:lnTo>
                  <a:lnTo>
                    <a:pt x="53" y="121"/>
                  </a:lnTo>
                  <a:lnTo>
                    <a:pt x="90" y="72"/>
                  </a:lnTo>
                  <a:lnTo>
                    <a:pt x="87" y="58"/>
                  </a:lnTo>
                  <a:lnTo>
                    <a:pt x="114" y="12"/>
                  </a:lnTo>
                  <a:lnTo>
                    <a:pt x="323" y="0"/>
                  </a:lnTo>
                  <a:lnTo>
                    <a:pt x="333" y="11"/>
                  </a:lnTo>
                  <a:lnTo>
                    <a:pt x="323" y="374"/>
                  </a:lnTo>
                  <a:lnTo>
                    <a:pt x="347" y="549"/>
                  </a:lnTo>
                  <a:lnTo>
                    <a:pt x="338" y="558"/>
                  </a:lnTo>
                  <a:lnTo>
                    <a:pt x="294" y="548"/>
                  </a:lnTo>
                  <a:lnTo>
                    <a:pt x="226" y="585"/>
                  </a:lnTo>
                  <a:lnTo>
                    <a:pt x="192" y="529"/>
                  </a:lnTo>
                  <a:lnTo>
                    <a:pt x="197" y="488"/>
                  </a:lnTo>
                  <a:lnTo>
                    <a:pt x="0" y="497"/>
                  </a:lnTo>
                  <a:lnTo>
                    <a:pt x="24" y="408"/>
                  </a:lnTo>
                  <a:close/>
                </a:path>
              </a:pathLst>
            </a:custGeom>
            <a:grpFill/>
            <a:ln w="12700">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8" name="Freeform 95">
              <a:extLst>
                <a:ext uri="{FF2B5EF4-FFF2-40B4-BE49-F238E27FC236}">
                  <a16:creationId xmlns:a16="http://schemas.microsoft.com/office/drawing/2014/main" id="{964B3BC1-BF5D-E117-7B0E-FBDF441A8A87}"/>
                </a:ext>
              </a:extLst>
            </p:cNvPr>
            <p:cNvSpPr>
              <a:spLocks/>
            </p:cNvSpPr>
            <p:nvPr/>
          </p:nvSpPr>
          <p:spPr bwMode="auto">
            <a:xfrm>
              <a:off x="6419850" y="4348163"/>
              <a:ext cx="500063" cy="795337"/>
            </a:xfrm>
            <a:custGeom>
              <a:avLst/>
              <a:gdLst>
                <a:gd name="T0" fmla="*/ 10 w 372"/>
                <a:gd name="T1" fmla="*/ 33 h 590"/>
                <a:gd name="T2" fmla="*/ 0 w 372"/>
                <a:gd name="T3" fmla="*/ 396 h 590"/>
                <a:gd name="T4" fmla="*/ 24 w 372"/>
                <a:gd name="T5" fmla="*/ 571 h 590"/>
                <a:gd name="T6" fmla="*/ 49 w 372"/>
                <a:gd name="T7" fmla="*/ 578 h 590"/>
                <a:gd name="T8" fmla="*/ 73 w 372"/>
                <a:gd name="T9" fmla="*/ 564 h 590"/>
                <a:gd name="T10" fmla="*/ 87 w 372"/>
                <a:gd name="T11" fmla="*/ 578 h 590"/>
                <a:gd name="T12" fmla="*/ 66 w 372"/>
                <a:gd name="T13" fmla="*/ 590 h 590"/>
                <a:gd name="T14" fmla="*/ 117 w 372"/>
                <a:gd name="T15" fmla="*/ 576 h 590"/>
                <a:gd name="T16" fmla="*/ 127 w 372"/>
                <a:gd name="T17" fmla="*/ 561 h 590"/>
                <a:gd name="T18" fmla="*/ 121 w 372"/>
                <a:gd name="T19" fmla="*/ 551 h 590"/>
                <a:gd name="T20" fmla="*/ 124 w 372"/>
                <a:gd name="T21" fmla="*/ 536 h 590"/>
                <a:gd name="T22" fmla="*/ 100 w 372"/>
                <a:gd name="T23" fmla="*/ 513 h 590"/>
                <a:gd name="T24" fmla="*/ 100 w 372"/>
                <a:gd name="T25" fmla="*/ 495 h 590"/>
                <a:gd name="T26" fmla="*/ 372 w 372"/>
                <a:gd name="T27" fmla="*/ 471 h 590"/>
                <a:gd name="T28" fmla="*/ 350 w 372"/>
                <a:gd name="T29" fmla="*/ 378 h 590"/>
                <a:gd name="T30" fmla="*/ 364 w 372"/>
                <a:gd name="T31" fmla="*/ 322 h 590"/>
                <a:gd name="T32" fmla="*/ 330 w 372"/>
                <a:gd name="T33" fmla="*/ 248 h 590"/>
                <a:gd name="T34" fmla="*/ 258 w 372"/>
                <a:gd name="T35" fmla="*/ 0 h 590"/>
                <a:gd name="T36" fmla="*/ 0 w 372"/>
                <a:gd name="T37" fmla="*/ 22 h 590"/>
                <a:gd name="T38" fmla="*/ 10 w 372"/>
                <a:gd name="T39" fmla="*/ 33 h 590"/>
                <a:gd name="T40" fmla="*/ 10 w 372"/>
                <a:gd name="T41" fmla="*/ 33 h 59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2"/>
                <a:gd name="T64" fmla="*/ 0 h 590"/>
                <a:gd name="T65" fmla="*/ 372 w 372"/>
                <a:gd name="T66" fmla="*/ 590 h 59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2" h="590">
                  <a:moveTo>
                    <a:pt x="10" y="33"/>
                  </a:moveTo>
                  <a:lnTo>
                    <a:pt x="0" y="396"/>
                  </a:lnTo>
                  <a:lnTo>
                    <a:pt x="24" y="571"/>
                  </a:lnTo>
                  <a:lnTo>
                    <a:pt x="49" y="578"/>
                  </a:lnTo>
                  <a:lnTo>
                    <a:pt x="73" y="564"/>
                  </a:lnTo>
                  <a:lnTo>
                    <a:pt x="87" y="578"/>
                  </a:lnTo>
                  <a:lnTo>
                    <a:pt x="66" y="590"/>
                  </a:lnTo>
                  <a:lnTo>
                    <a:pt x="117" y="576"/>
                  </a:lnTo>
                  <a:lnTo>
                    <a:pt x="127" y="561"/>
                  </a:lnTo>
                  <a:lnTo>
                    <a:pt x="121" y="551"/>
                  </a:lnTo>
                  <a:lnTo>
                    <a:pt x="124" y="536"/>
                  </a:lnTo>
                  <a:lnTo>
                    <a:pt x="100" y="513"/>
                  </a:lnTo>
                  <a:lnTo>
                    <a:pt x="100" y="495"/>
                  </a:lnTo>
                  <a:lnTo>
                    <a:pt x="372" y="471"/>
                  </a:lnTo>
                  <a:lnTo>
                    <a:pt x="350" y="378"/>
                  </a:lnTo>
                  <a:lnTo>
                    <a:pt x="364" y="322"/>
                  </a:lnTo>
                  <a:lnTo>
                    <a:pt x="330" y="248"/>
                  </a:lnTo>
                  <a:lnTo>
                    <a:pt x="258" y="0"/>
                  </a:lnTo>
                  <a:lnTo>
                    <a:pt x="0" y="22"/>
                  </a:lnTo>
                  <a:lnTo>
                    <a:pt x="10" y="33"/>
                  </a:lnTo>
                  <a:close/>
                </a:path>
              </a:pathLst>
            </a:custGeom>
            <a:grpFill/>
            <a:ln w="12700">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9" name="Freeform 96">
              <a:extLst>
                <a:ext uri="{FF2B5EF4-FFF2-40B4-BE49-F238E27FC236}">
                  <a16:creationId xmlns:a16="http://schemas.microsoft.com/office/drawing/2014/main" id="{0C260ACD-5976-A036-DA7A-207B1BB87265}"/>
                </a:ext>
              </a:extLst>
            </p:cNvPr>
            <p:cNvSpPr>
              <a:spLocks/>
            </p:cNvSpPr>
            <p:nvPr/>
          </p:nvSpPr>
          <p:spPr bwMode="auto">
            <a:xfrm>
              <a:off x="6765925" y="4308475"/>
              <a:ext cx="708025" cy="723900"/>
            </a:xfrm>
            <a:custGeom>
              <a:avLst/>
              <a:gdLst>
                <a:gd name="T0" fmla="*/ 72 w 525"/>
                <a:gd name="T1" fmla="*/ 278 h 538"/>
                <a:gd name="T2" fmla="*/ 106 w 525"/>
                <a:gd name="T3" fmla="*/ 352 h 538"/>
                <a:gd name="T4" fmla="*/ 92 w 525"/>
                <a:gd name="T5" fmla="*/ 408 h 538"/>
                <a:gd name="T6" fmla="*/ 114 w 525"/>
                <a:gd name="T7" fmla="*/ 501 h 538"/>
                <a:gd name="T8" fmla="*/ 134 w 525"/>
                <a:gd name="T9" fmla="*/ 532 h 538"/>
                <a:gd name="T10" fmla="*/ 415 w 525"/>
                <a:gd name="T11" fmla="*/ 516 h 538"/>
                <a:gd name="T12" fmla="*/ 418 w 525"/>
                <a:gd name="T13" fmla="*/ 535 h 538"/>
                <a:gd name="T14" fmla="*/ 435 w 525"/>
                <a:gd name="T15" fmla="*/ 538 h 538"/>
                <a:gd name="T16" fmla="*/ 428 w 525"/>
                <a:gd name="T17" fmla="*/ 493 h 538"/>
                <a:gd name="T18" fmla="*/ 440 w 525"/>
                <a:gd name="T19" fmla="*/ 481 h 538"/>
                <a:gd name="T20" fmla="*/ 481 w 525"/>
                <a:gd name="T21" fmla="*/ 489 h 538"/>
                <a:gd name="T22" fmla="*/ 488 w 525"/>
                <a:gd name="T23" fmla="*/ 457 h 538"/>
                <a:gd name="T24" fmla="*/ 483 w 525"/>
                <a:gd name="T25" fmla="*/ 414 h 538"/>
                <a:gd name="T26" fmla="*/ 500 w 525"/>
                <a:gd name="T27" fmla="*/ 402 h 538"/>
                <a:gd name="T28" fmla="*/ 525 w 525"/>
                <a:gd name="T29" fmla="*/ 321 h 538"/>
                <a:gd name="T30" fmla="*/ 508 w 525"/>
                <a:gd name="T31" fmla="*/ 318 h 538"/>
                <a:gd name="T32" fmla="*/ 440 w 525"/>
                <a:gd name="T33" fmla="*/ 212 h 538"/>
                <a:gd name="T34" fmla="*/ 292 w 525"/>
                <a:gd name="T35" fmla="*/ 80 h 538"/>
                <a:gd name="T36" fmla="*/ 228 w 525"/>
                <a:gd name="T37" fmla="*/ 39 h 538"/>
                <a:gd name="T38" fmla="*/ 250 w 525"/>
                <a:gd name="T39" fmla="*/ 0 h 538"/>
                <a:gd name="T40" fmla="*/ 129 w 525"/>
                <a:gd name="T41" fmla="*/ 15 h 538"/>
                <a:gd name="T42" fmla="*/ 0 w 525"/>
                <a:gd name="T43" fmla="*/ 30 h 538"/>
                <a:gd name="T44" fmla="*/ 72 w 525"/>
                <a:gd name="T45" fmla="*/ 278 h 538"/>
                <a:gd name="T46" fmla="*/ 72 w 525"/>
                <a:gd name="T47" fmla="*/ 278 h 53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25"/>
                <a:gd name="T73" fmla="*/ 0 h 538"/>
                <a:gd name="T74" fmla="*/ 525 w 525"/>
                <a:gd name="T75" fmla="*/ 538 h 53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25" h="538">
                  <a:moveTo>
                    <a:pt x="72" y="278"/>
                  </a:moveTo>
                  <a:lnTo>
                    <a:pt x="106" y="352"/>
                  </a:lnTo>
                  <a:lnTo>
                    <a:pt x="92" y="408"/>
                  </a:lnTo>
                  <a:lnTo>
                    <a:pt x="114" y="501"/>
                  </a:lnTo>
                  <a:lnTo>
                    <a:pt x="134" y="532"/>
                  </a:lnTo>
                  <a:lnTo>
                    <a:pt x="415" y="516"/>
                  </a:lnTo>
                  <a:lnTo>
                    <a:pt x="418" y="535"/>
                  </a:lnTo>
                  <a:lnTo>
                    <a:pt x="435" y="538"/>
                  </a:lnTo>
                  <a:lnTo>
                    <a:pt x="428" y="493"/>
                  </a:lnTo>
                  <a:lnTo>
                    <a:pt x="440" y="481"/>
                  </a:lnTo>
                  <a:lnTo>
                    <a:pt x="481" y="489"/>
                  </a:lnTo>
                  <a:lnTo>
                    <a:pt x="488" y="457"/>
                  </a:lnTo>
                  <a:lnTo>
                    <a:pt x="483" y="414"/>
                  </a:lnTo>
                  <a:lnTo>
                    <a:pt x="500" y="402"/>
                  </a:lnTo>
                  <a:lnTo>
                    <a:pt x="525" y="321"/>
                  </a:lnTo>
                  <a:lnTo>
                    <a:pt x="508" y="318"/>
                  </a:lnTo>
                  <a:lnTo>
                    <a:pt x="440" y="212"/>
                  </a:lnTo>
                  <a:lnTo>
                    <a:pt x="292" y="80"/>
                  </a:lnTo>
                  <a:lnTo>
                    <a:pt x="228" y="39"/>
                  </a:lnTo>
                  <a:lnTo>
                    <a:pt x="250" y="0"/>
                  </a:lnTo>
                  <a:lnTo>
                    <a:pt x="129" y="15"/>
                  </a:lnTo>
                  <a:lnTo>
                    <a:pt x="0" y="30"/>
                  </a:lnTo>
                  <a:lnTo>
                    <a:pt x="72" y="278"/>
                  </a:lnTo>
                  <a:close/>
                </a:path>
              </a:pathLst>
            </a:custGeom>
            <a:grpFill/>
            <a:ln w="12700">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0" name="Freeform 97">
              <a:extLst>
                <a:ext uri="{FF2B5EF4-FFF2-40B4-BE49-F238E27FC236}">
                  <a16:creationId xmlns:a16="http://schemas.microsoft.com/office/drawing/2014/main" id="{EF31F372-E939-FE20-9D54-61198872AD81}"/>
                </a:ext>
              </a:extLst>
            </p:cNvPr>
            <p:cNvSpPr>
              <a:spLocks/>
            </p:cNvSpPr>
            <p:nvPr/>
          </p:nvSpPr>
          <p:spPr bwMode="auto">
            <a:xfrm>
              <a:off x="6553200" y="4956175"/>
              <a:ext cx="1192213" cy="879475"/>
            </a:xfrm>
            <a:custGeom>
              <a:avLst/>
              <a:gdLst>
                <a:gd name="T0" fmla="*/ 0 w 885"/>
                <a:gd name="T1" fmla="*/ 62 h 654"/>
                <a:gd name="T2" fmla="*/ 24 w 885"/>
                <a:gd name="T3" fmla="*/ 85 h 654"/>
                <a:gd name="T4" fmla="*/ 21 w 885"/>
                <a:gd name="T5" fmla="*/ 100 h 654"/>
                <a:gd name="T6" fmla="*/ 27 w 885"/>
                <a:gd name="T7" fmla="*/ 110 h 654"/>
                <a:gd name="T8" fmla="*/ 17 w 885"/>
                <a:gd name="T9" fmla="*/ 125 h 654"/>
                <a:gd name="T10" fmla="*/ 121 w 885"/>
                <a:gd name="T11" fmla="*/ 90 h 654"/>
                <a:gd name="T12" fmla="*/ 253 w 885"/>
                <a:gd name="T13" fmla="*/ 173 h 654"/>
                <a:gd name="T14" fmla="*/ 362 w 885"/>
                <a:gd name="T15" fmla="*/ 115 h 654"/>
                <a:gd name="T16" fmla="*/ 425 w 885"/>
                <a:gd name="T17" fmla="*/ 129 h 654"/>
                <a:gd name="T18" fmla="*/ 505 w 885"/>
                <a:gd name="T19" fmla="*/ 207 h 654"/>
                <a:gd name="T20" fmla="*/ 534 w 885"/>
                <a:gd name="T21" fmla="*/ 207 h 654"/>
                <a:gd name="T22" fmla="*/ 559 w 885"/>
                <a:gd name="T23" fmla="*/ 261 h 654"/>
                <a:gd name="T24" fmla="*/ 552 w 885"/>
                <a:gd name="T25" fmla="*/ 365 h 654"/>
                <a:gd name="T26" fmla="*/ 571 w 885"/>
                <a:gd name="T27" fmla="*/ 377 h 654"/>
                <a:gd name="T28" fmla="*/ 574 w 885"/>
                <a:gd name="T29" fmla="*/ 358 h 654"/>
                <a:gd name="T30" fmla="*/ 600 w 885"/>
                <a:gd name="T31" fmla="*/ 358 h 654"/>
                <a:gd name="T32" fmla="*/ 574 w 885"/>
                <a:gd name="T33" fmla="*/ 407 h 654"/>
                <a:gd name="T34" fmla="*/ 642 w 885"/>
                <a:gd name="T35" fmla="*/ 475 h 654"/>
                <a:gd name="T36" fmla="*/ 653 w 885"/>
                <a:gd name="T37" fmla="*/ 457 h 654"/>
                <a:gd name="T38" fmla="*/ 658 w 885"/>
                <a:gd name="T39" fmla="*/ 504 h 654"/>
                <a:gd name="T40" fmla="*/ 680 w 885"/>
                <a:gd name="T41" fmla="*/ 514 h 654"/>
                <a:gd name="T42" fmla="*/ 704 w 885"/>
                <a:gd name="T43" fmla="*/ 572 h 654"/>
                <a:gd name="T44" fmla="*/ 727 w 885"/>
                <a:gd name="T45" fmla="*/ 572 h 654"/>
                <a:gd name="T46" fmla="*/ 778 w 885"/>
                <a:gd name="T47" fmla="*/ 627 h 654"/>
                <a:gd name="T48" fmla="*/ 807 w 885"/>
                <a:gd name="T49" fmla="*/ 630 h 654"/>
                <a:gd name="T50" fmla="*/ 807 w 885"/>
                <a:gd name="T51" fmla="*/ 638 h 654"/>
                <a:gd name="T52" fmla="*/ 787 w 885"/>
                <a:gd name="T53" fmla="*/ 654 h 654"/>
                <a:gd name="T54" fmla="*/ 833 w 885"/>
                <a:gd name="T55" fmla="*/ 647 h 654"/>
                <a:gd name="T56" fmla="*/ 862 w 885"/>
                <a:gd name="T57" fmla="*/ 635 h 654"/>
                <a:gd name="T58" fmla="*/ 877 w 885"/>
                <a:gd name="T59" fmla="*/ 559 h 654"/>
                <a:gd name="T60" fmla="*/ 885 w 885"/>
                <a:gd name="T61" fmla="*/ 562 h 654"/>
                <a:gd name="T62" fmla="*/ 879 w 885"/>
                <a:gd name="T63" fmla="*/ 457 h 654"/>
                <a:gd name="T64" fmla="*/ 867 w 885"/>
                <a:gd name="T65" fmla="*/ 426 h 654"/>
                <a:gd name="T66" fmla="*/ 771 w 885"/>
                <a:gd name="T67" fmla="*/ 273 h 654"/>
                <a:gd name="T68" fmla="*/ 697 w 885"/>
                <a:gd name="T69" fmla="*/ 129 h 654"/>
                <a:gd name="T70" fmla="*/ 651 w 885"/>
                <a:gd name="T71" fmla="*/ 10 h 654"/>
                <a:gd name="T72" fmla="*/ 639 w 885"/>
                <a:gd name="T73" fmla="*/ 8 h 654"/>
                <a:gd name="T74" fmla="*/ 598 w 885"/>
                <a:gd name="T75" fmla="*/ 0 h 654"/>
                <a:gd name="T76" fmla="*/ 586 w 885"/>
                <a:gd name="T77" fmla="*/ 12 h 654"/>
                <a:gd name="T78" fmla="*/ 593 w 885"/>
                <a:gd name="T79" fmla="*/ 57 h 654"/>
                <a:gd name="T80" fmla="*/ 576 w 885"/>
                <a:gd name="T81" fmla="*/ 54 h 654"/>
                <a:gd name="T82" fmla="*/ 573 w 885"/>
                <a:gd name="T83" fmla="*/ 35 h 654"/>
                <a:gd name="T84" fmla="*/ 292 w 885"/>
                <a:gd name="T85" fmla="*/ 51 h 654"/>
                <a:gd name="T86" fmla="*/ 272 w 885"/>
                <a:gd name="T87" fmla="*/ 20 h 654"/>
                <a:gd name="T88" fmla="*/ 0 w 885"/>
                <a:gd name="T89" fmla="*/ 44 h 654"/>
                <a:gd name="T90" fmla="*/ 0 w 885"/>
                <a:gd name="T91" fmla="*/ 62 h 654"/>
                <a:gd name="T92" fmla="*/ 0 w 885"/>
                <a:gd name="T93" fmla="*/ 62 h 65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85"/>
                <a:gd name="T142" fmla="*/ 0 h 654"/>
                <a:gd name="T143" fmla="*/ 885 w 885"/>
                <a:gd name="T144" fmla="*/ 654 h 65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85" h="654">
                  <a:moveTo>
                    <a:pt x="0" y="62"/>
                  </a:moveTo>
                  <a:lnTo>
                    <a:pt x="24" y="85"/>
                  </a:lnTo>
                  <a:lnTo>
                    <a:pt x="21" y="100"/>
                  </a:lnTo>
                  <a:lnTo>
                    <a:pt x="27" y="110"/>
                  </a:lnTo>
                  <a:lnTo>
                    <a:pt x="17" y="125"/>
                  </a:lnTo>
                  <a:lnTo>
                    <a:pt x="121" y="90"/>
                  </a:lnTo>
                  <a:lnTo>
                    <a:pt x="253" y="173"/>
                  </a:lnTo>
                  <a:lnTo>
                    <a:pt x="362" y="115"/>
                  </a:lnTo>
                  <a:lnTo>
                    <a:pt x="425" y="129"/>
                  </a:lnTo>
                  <a:lnTo>
                    <a:pt x="505" y="207"/>
                  </a:lnTo>
                  <a:lnTo>
                    <a:pt x="534" y="207"/>
                  </a:lnTo>
                  <a:lnTo>
                    <a:pt x="559" y="261"/>
                  </a:lnTo>
                  <a:lnTo>
                    <a:pt x="552" y="365"/>
                  </a:lnTo>
                  <a:lnTo>
                    <a:pt x="571" y="377"/>
                  </a:lnTo>
                  <a:lnTo>
                    <a:pt x="574" y="358"/>
                  </a:lnTo>
                  <a:lnTo>
                    <a:pt x="600" y="358"/>
                  </a:lnTo>
                  <a:lnTo>
                    <a:pt x="574" y="407"/>
                  </a:lnTo>
                  <a:lnTo>
                    <a:pt x="642" y="475"/>
                  </a:lnTo>
                  <a:lnTo>
                    <a:pt x="653" y="457"/>
                  </a:lnTo>
                  <a:lnTo>
                    <a:pt x="658" y="504"/>
                  </a:lnTo>
                  <a:lnTo>
                    <a:pt x="680" y="514"/>
                  </a:lnTo>
                  <a:lnTo>
                    <a:pt x="704" y="572"/>
                  </a:lnTo>
                  <a:lnTo>
                    <a:pt x="727" y="572"/>
                  </a:lnTo>
                  <a:lnTo>
                    <a:pt x="778" y="627"/>
                  </a:lnTo>
                  <a:lnTo>
                    <a:pt x="807" y="630"/>
                  </a:lnTo>
                  <a:lnTo>
                    <a:pt x="807" y="638"/>
                  </a:lnTo>
                  <a:lnTo>
                    <a:pt x="787" y="654"/>
                  </a:lnTo>
                  <a:lnTo>
                    <a:pt x="833" y="647"/>
                  </a:lnTo>
                  <a:lnTo>
                    <a:pt x="862" y="635"/>
                  </a:lnTo>
                  <a:lnTo>
                    <a:pt x="877" y="559"/>
                  </a:lnTo>
                  <a:lnTo>
                    <a:pt x="885" y="562"/>
                  </a:lnTo>
                  <a:lnTo>
                    <a:pt x="879" y="457"/>
                  </a:lnTo>
                  <a:lnTo>
                    <a:pt x="867" y="426"/>
                  </a:lnTo>
                  <a:lnTo>
                    <a:pt x="771" y="273"/>
                  </a:lnTo>
                  <a:lnTo>
                    <a:pt x="697" y="129"/>
                  </a:lnTo>
                  <a:lnTo>
                    <a:pt x="651" y="10"/>
                  </a:lnTo>
                  <a:lnTo>
                    <a:pt x="639" y="8"/>
                  </a:lnTo>
                  <a:lnTo>
                    <a:pt x="598" y="0"/>
                  </a:lnTo>
                  <a:lnTo>
                    <a:pt x="586" y="12"/>
                  </a:lnTo>
                  <a:lnTo>
                    <a:pt x="593" y="57"/>
                  </a:lnTo>
                  <a:lnTo>
                    <a:pt x="576" y="54"/>
                  </a:lnTo>
                  <a:lnTo>
                    <a:pt x="573" y="35"/>
                  </a:lnTo>
                  <a:lnTo>
                    <a:pt x="292" y="51"/>
                  </a:lnTo>
                  <a:lnTo>
                    <a:pt x="272" y="20"/>
                  </a:lnTo>
                  <a:lnTo>
                    <a:pt x="0" y="44"/>
                  </a:lnTo>
                  <a:lnTo>
                    <a:pt x="0" y="62"/>
                  </a:lnTo>
                  <a:close/>
                </a:path>
              </a:pathLst>
            </a:custGeom>
            <a:grpFill/>
            <a:ln w="12700">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1" name="Freeform 101">
              <a:extLst>
                <a:ext uri="{FF2B5EF4-FFF2-40B4-BE49-F238E27FC236}">
                  <a16:creationId xmlns:a16="http://schemas.microsoft.com/office/drawing/2014/main" id="{DC820029-FB02-D798-D9B8-440A1AB00D97}"/>
                </a:ext>
              </a:extLst>
            </p:cNvPr>
            <p:cNvSpPr>
              <a:spLocks/>
            </p:cNvSpPr>
            <p:nvPr/>
          </p:nvSpPr>
          <p:spPr bwMode="auto">
            <a:xfrm>
              <a:off x="6748463" y="3141663"/>
              <a:ext cx="550862" cy="606425"/>
            </a:xfrm>
            <a:custGeom>
              <a:avLst/>
              <a:gdLst>
                <a:gd name="T0" fmla="*/ 0 w 409"/>
                <a:gd name="T1" fmla="*/ 82 h 451"/>
                <a:gd name="T2" fmla="*/ 34 w 409"/>
                <a:gd name="T3" fmla="*/ 395 h 451"/>
                <a:gd name="T4" fmla="*/ 85 w 409"/>
                <a:gd name="T5" fmla="*/ 400 h 451"/>
                <a:gd name="T6" fmla="*/ 146 w 409"/>
                <a:gd name="T7" fmla="*/ 435 h 451"/>
                <a:gd name="T8" fmla="*/ 190 w 409"/>
                <a:gd name="T9" fmla="*/ 434 h 451"/>
                <a:gd name="T10" fmla="*/ 210 w 409"/>
                <a:gd name="T11" fmla="*/ 420 h 451"/>
                <a:gd name="T12" fmla="*/ 260 w 409"/>
                <a:gd name="T13" fmla="*/ 451 h 451"/>
                <a:gd name="T14" fmla="*/ 288 w 409"/>
                <a:gd name="T15" fmla="*/ 425 h 451"/>
                <a:gd name="T16" fmla="*/ 295 w 409"/>
                <a:gd name="T17" fmla="*/ 376 h 451"/>
                <a:gd name="T18" fmla="*/ 314 w 409"/>
                <a:gd name="T19" fmla="*/ 386 h 451"/>
                <a:gd name="T20" fmla="*/ 324 w 409"/>
                <a:gd name="T21" fmla="*/ 345 h 451"/>
                <a:gd name="T22" fmla="*/ 392 w 409"/>
                <a:gd name="T23" fmla="*/ 286 h 451"/>
                <a:gd name="T24" fmla="*/ 404 w 409"/>
                <a:gd name="T25" fmla="*/ 189 h 451"/>
                <a:gd name="T26" fmla="*/ 395 w 409"/>
                <a:gd name="T27" fmla="*/ 169 h 451"/>
                <a:gd name="T28" fmla="*/ 409 w 409"/>
                <a:gd name="T29" fmla="*/ 158 h 451"/>
                <a:gd name="T30" fmla="*/ 384 w 409"/>
                <a:gd name="T31" fmla="*/ 0 h 451"/>
                <a:gd name="T32" fmla="*/ 314 w 409"/>
                <a:gd name="T33" fmla="*/ 36 h 451"/>
                <a:gd name="T34" fmla="*/ 278 w 409"/>
                <a:gd name="T35" fmla="*/ 73 h 451"/>
                <a:gd name="T36" fmla="*/ 253 w 409"/>
                <a:gd name="T37" fmla="*/ 75 h 451"/>
                <a:gd name="T38" fmla="*/ 214 w 409"/>
                <a:gd name="T39" fmla="*/ 96 h 451"/>
                <a:gd name="T40" fmla="*/ 124 w 409"/>
                <a:gd name="T41" fmla="*/ 65 h 451"/>
                <a:gd name="T42" fmla="*/ 0 w 409"/>
                <a:gd name="T43" fmla="*/ 82 h 451"/>
                <a:gd name="T44" fmla="*/ 0 w 409"/>
                <a:gd name="T45" fmla="*/ 82 h 45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09"/>
                <a:gd name="T70" fmla="*/ 0 h 451"/>
                <a:gd name="T71" fmla="*/ 409 w 409"/>
                <a:gd name="T72" fmla="*/ 451 h 45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09" h="451">
                  <a:moveTo>
                    <a:pt x="0" y="82"/>
                  </a:moveTo>
                  <a:lnTo>
                    <a:pt x="34" y="395"/>
                  </a:lnTo>
                  <a:lnTo>
                    <a:pt x="85" y="400"/>
                  </a:lnTo>
                  <a:lnTo>
                    <a:pt x="146" y="435"/>
                  </a:lnTo>
                  <a:lnTo>
                    <a:pt x="190" y="434"/>
                  </a:lnTo>
                  <a:lnTo>
                    <a:pt x="210" y="420"/>
                  </a:lnTo>
                  <a:lnTo>
                    <a:pt x="260" y="451"/>
                  </a:lnTo>
                  <a:lnTo>
                    <a:pt x="288" y="425"/>
                  </a:lnTo>
                  <a:lnTo>
                    <a:pt x="295" y="376"/>
                  </a:lnTo>
                  <a:lnTo>
                    <a:pt x="314" y="386"/>
                  </a:lnTo>
                  <a:lnTo>
                    <a:pt x="324" y="345"/>
                  </a:lnTo>
                  <a:lnTo>
                    <a:pt x="392" y="286"/>
                  </a:lnTo>
                  <a:lnTo>
                    <a:pt x="404" y="189"/>
                  </a:lnTo>
                  <a:lnTo>
                    <a:pt x="395" y="169"/>
                  </a:lnTo>
                  <a:lnTo>
                    <a:pt x="409" y="158"/>
                  </a:lnTo>
                  <a:lnTo>
                    <a:pt x="384" y="0"/>
                  </a:lnTo>
                  <a:lnTo>
                    <a:pt x="314" y="36"/>
                  </a:lnTo>
                  <a:lnTo>
                    <a:pt x="278" y="73"/>
                  </a:lnTo>
                  <a:lnTo>
                    <a:pt x="253" y="75"/>
                  </a:lnTo>
                  <a:lnTo>
                    <a:pt x="214" y="96"/>
                  </a:lnTo>
                  <a:lnTo>
                    <a:pt x="124" y="65"/>
                  </a:lnTo>
                  <a:lnTo>
                    <a:pt x="0" y="82"/>
                  </a:lnTo>
                  <a:close/>
                </a:path>
              </a:pathLst>
            </a:custGeom>
            <a:grpFill/>
            <a:ln w="12700">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2" name="Freeform 102">
              <a:extLst>
                <a:ext uri="{FF2B5EF4-FFF2-40B4-BE49-F238E27FC236}">
                  <a16:creationId xmlns:a16="http://schemas.microsoft.com/office/drawing/2014/main" id="{BD670CA0-C222-B4EA-2073-0EBD2290839E}"/>
                </a:ext>
              </a:extLst>
            </p:cNvPr>
            <p:cNvSpPr>
              <a:spLocks/>
            </p:cNvSpPr>
            <p:nvPr/>
          </p:nvSpPr>
          <p:spPr bwMode="auto">
            <a:xfrm>
              <a:off x="7099300" y="3354388"/>
              <a:ext cx="587375" cy="568325"/>
            </a:xfrm>
            <a:custGeom>
              <a:avLst/>
              <a:gdLst>
                <a:gd name="T0" fmla="*/ 0 w 436"/>
                <a:gd name="T1" fmla="*/ 293 h 423"/>
                <a:gd name="T2" fmla="*/ 15 w 436"/>
                <a:gd name="T3" fmla="*/ 350 h 423"/>
                <a:gd name="T4" fmla="*/ 71 w 436"/>
                <a:gd name="T5" fmla="*/ 391 h 423"/>
                <a:gd name="T6" fmla="*/ 98 w 436"/>
                <a:gd name="T7" fmla="*/ 423 h 423"/>
                <a:gd name="T8" fmla="*/ 181 w 436"/>
                <a:gd name="T9" fmla="*/ 389 h 423"/>
                <a:gd name="T10" fmla="*/ 219 w 436"/>
                <a:gd name="T11" fmla="*/ 384 h 423"/>
                <a:gd name="T12" fmla="*/ 239 w 436"/>
                <a:gd name="T13" fmla="*/ 359 h 423"/>
                <a:gd name="T14" fmla="*/ 271 w 436"/>
                <a:gd name="T15" fmla="*/ 231 h 423"/>
                <a:gd name="T16" fmla="*/ 307 w 436"/>
                <a:gd name="T17" fmla="*/ 247 h 423"/>
                <a:gd name="T18" fmla="*/ 375 w 436"/>
                <a:gd name="T19" fmla="*/ 109 h 423"/>
                <a:gd name="T20" fmla="*/ 428 w 436"/>
                <a:gd name="T21" fmla="*/ 138 h 423"/>
                <a:gd name="T22" fmla="*/ 436 w 436"/>
                <a:gd name="T23" fmla="*/ 114 h 423"/>
                <a:gd name="T24" fmla="*/ 399 w 436"/>
                <a:gd name="T25" fmla="*/ 84 h 423"/>
                <a:gd name="T26" fmla="*/ 370 w 436"/>
                <a:gd name="T27" fmla="*/ 87 h 423"/>
                <a:gd name="T28" fmla="*/ 360 w 436"/>
                <a:gd name="T29" fmla="*/ 102 h 423"/>
                <a:gd name="T30" fmla="*/ 307 w 436"/>
                <a:gd name="T31" fmla="*/ 118 h 423"/>
                <a:gd name="T32" fmla="*/ 273 w 436"/>
                <a:gd name="T33" fmla="*/ 155 h 423"/>
                <a:gd name="T34" fmla="*/ 263 w 436"/>
                <a:gd name="T35" fmla="*/ 96 h 423"/>
                <a:gd name="T36" fmla="*/ 168 w 436"/>
                <a:gd name="T37" fmla="*/ 111 h 423"/>
                <a:gd name="T38" fmla="*/ 149 w 436"/>
                <a:gd name="T39" fmla="*/ 0 h 423"/>
                <a:gd name="T40" fmla="*/ 135 w 436"/>
                <a:gd name="T41" fmla="*/ 11 h 423"/>
                <a:gd name="T42" fmla="*/ 144 w 436"/>
                <a:gd name="T43" fmla="*/ 31 h 423"/>
                <a:gd name="T44" fmla="*/ 132 w 436"/>
                <a:gd name="T45" fmla="*/ 128 h 423"/>
                <a:gd name="T46" fmla="*/ 64 w 436"/>
                <a:gd name="T47" fmla="*/ 187 h 423"/>
                <a:gd name="T48" fmla="*/ 54 w 436"/>
                <a:gd name="T49" fmla="*/ 228 h 423"/>
                <a:gd name="T50" fmla="*/ 35 w 436"/>
                <a:gd name="T51" fmla="*/ 218 h 423"/>
                <a:gd name="T52" fmla="*/ 28 w 436"/>
                <a:gd name="T53" fmla="*/ 267 h 423"/>
                <a:gd name="T54" fmla="*/ 0 w 436"/>
                <a:gd name="T55" fmla="*/ 293 h 423"/>
                <a:gd name="T56" fmla="*/ 0 w 436"/>
                <a:gd name="T57" fmla="*/ 293 h 423"/>
                <a:gd name="T58" fmla="*/ 0 w 436"/>
                <a:gd name="T59" fmla="*/ 293 h 42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36"/>
                <a:gd name="T91" fmla="*/ 0 h 423"/>
                <a:gd name="T92" fmla="*/ 436 w 436"/>
                <a:gd name="T93" fmla="*/ 423 h 42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36" h="423">
                  <a:moveTo>
                    <a:pt x="0" y="293"/>
                  </a:moveTo>
                  <a:lnTo>
                    <a:pt x="15" y="350"/>
                  </a:lnTo>
                  <a:lnTo>
                    <a:pt x="71" y="391"/>
                  </a:lnTo>
                  <a:lnTo>
                    <a:pt x="98" y="423"/>
                  </a:lnTo>
                  <a:lnTo>
                    <a:pt x="181" y="389"/>
                  </a:lnTo>
                  <a:lnTo>
                    <a:pt x="219" y="384"/>
                  </a:lnTo>
                  <a:lnTo>
                    <a:pt x="239" y="359"/>
                  </a:lnTo>
                  <a:lnTo>
                    <a:pt x="271" y="231"/>
                  </a:lnTo>
                  <a:lnTo>
                    <a:pt x="307" y="247"/>
                  </a:lnTo>
                  <a:lnTo>
                    <a:pt x="375" y="109"/>
                  </a:lnTo>
                  <a:lnTo>
                    <a:pt x="428" y="138"/>
                  </a:lnTo>
                  <a:lnTo>
                    <a:pt x="436" y="114"/>
                  </a:lnTo>
                  <a:lnTo>
                    <a:pt x="399" y="84"/>
                  </a:lnTo>
                  <a:lnTo>
                    <a:pt x="370" y="87"/>
                  </a:lnTo>
                  <a:lnTo>
                    <a:pt x="360" y="102"/>
                  </a:lnTo>
                  <a:lnTo>
                    <a:pt x="307" y="118"/>
                  </a:lnTo>
                  <a:lnTo>
                    <a:pt x="273" y="155"/>
                  </a:lnTo>
                  <a:lnTo>
                    <a:pt x="263" y="96"/>
                  </a:lnTo>
                  <a:lnTo>
                    <a:pt x="168" y="111"/>
                  </a:lnTo>
                  <a:lnTo>
                    <a:pt x="149" y="0"/>
                  </a:lnTo>
                  <a:lnTo>
                    <a:pt x="135" y="11"/>
                  </a:lnTo>
                  <a:lnTo>
                    <a:pt x="144" y="31"/>
                  </a:lnTo>
                  <a:lnTo>
                    <a:pt x="132" y="128"/>
                  </a:lnTo>
                  <a:lnTo>
                    <a:pt x="64" y="187"/>
                  </a:lnTo>
                  <a:lnTo>
                    <a:pt x="54" y="228"/>
                  </a:lnTo>
                  <a:lnTo>
                    <a:pt x="35" y="218"/>
                  </a:lnTo>
                  <a:lnTo>
                    <a:pt x="28" y="267"/>
                  </a:lnTo>
                  <a:lnTo>
                    <a:pt x="0" y="293"/>
                  </a:lnTo>
                  <a:close/>
                </a:path>
              </a:pathLst>
            </a:custGeom>
            <a:grpFill/>
            <a:ln w="12700">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3" name="Freeform 103">
              <a:extLst>
                <a:ext uri="{FF2B5EF4-FFF2-40B4-BE49-F238E27FC236}">
                  <a16:creationId xmlns:a16="http://schemas.microsoft.com/office/drawing/2014/main" id="{F247B42A-080C-BC40-93FC-08D30E830998}"/>
                </a:ext>
              </a:extLst>
            </p:cNvPr>
            <p:cNvSpPr>
              <a:spLocks/>
            </p:cNvSpPr>
            <p:nvPr/>
          </p:nvSpPr>
          <p:spPr bwMode="auto">
            <a:xfrm>
              <a:off x="7453313" y="3395663"/>
              <a:ext cx="596900" cy="287337"/>
            </a:xfrm>
            <a:custGeom>
              <a:avLst/>
              <a:gdLst>
                <a:gd name="T0" fmla="*/ 0 w 443"/>
                <a:gd name="T1" fmla="*/ 65 h 214"/>
                <a:gd name="T2" fmla="*/ 10 w 443"/>
                <a:gd name="T3" fmla="*/ 124 h 214"/>
                <a:gd name="T4" fmla="*/ 44 w 443"/>
                <a:gd name="T5" fmla="*/ 87 h 214"/>
                <a:gd name="T6" fmla="*/ 97 w 443"/>
                <a:gd name="T7" fmla="*/ 71 h 214"/>
                <a:gd name="T8" fmla="*/ 107 w 443"/>
                <a:gd name="T9" fmla="*/ 56 h 214"/>
                <a:gd name="T10" fmla="*/ 136 w 443"/>
                <a:gd name="T11" fmla="*/ 53 h 214"/>
                <a:gd name="T12" fmla="*/ 173 w 443"/>
                <a:gd name="T13" fmla="*/ 83 h 214"/>
                <a:gd name="T14" fmla="*/ 199 w 443"/>
                <a:gd name="T15" fmla="*/ 90 h 214"/>
                <a:gd name="T16" fmla="*/ 246 w 443"/>
                <a:gd name="T17" fmla="*/ 132 h 214"/>
                <a:gd name="T18" fmla="*/ 229 w 443"/>
                <a:gd name="T19" fmla="*/ 173 h 214"/>
                <a:gd name="T20" fmla="*/ 236 w 443"/>
                <a:gd name="T21" fmla="*/ 192 h 214"/>
                <a:gd name="T22" fmla="*/ 256 w 443"/>
                <a:gd name="T23" fmla="*/ 183 h 214"/>
                <a:gd name="T24" fmla="*/ 275 w 443"/>
                <a:gd name="T25" fmla="*/ 183 h 214"/>
                <a:gd name="T26" fmla="*/ 285 w 443"/>
                <a:gd name="T27" fmla="*/ 197 h 214"/>
                <a:gd name="T28" fmla="*/ 307 w 443"/>
                <a:gd name="T29" fmla="*/ 197 h 214"/>
                <a:gd name="T30" fmla="*/ 316 w 443"/>
                <a:gd name="T31" fmla="*/ 192 h 214"/>
                <a:gd name="T32" fmla="*/ 302 w 443"/>
                <a:gd name="T33" fmla="*/ 155 h 214"/>
                <a:gd name="T34" fmla="*/ 299 w 443"/>
                <a:gd name="T35" fmla="*/ 87 h 214"/>
                <a:gd name="T36" fmla="*/ 282 w 443"/>
                <a:gd name="T37" fmla="*/ 76 h 214"/>
                <a:gd name="T38" fmla="*/ 316 w 443"/>
                <a:gd name="T39" fmla="*/ 46 h 214"/>
                <a:gd name="T40" fmla="*/ 318 w 443"/>
                <a:gd name="T41" fmla="*/ 25 h 214"/>
                <a:gd name="T42" fmla="*/ 340 w 443"/>
                <a:gd name="T43" fmla="*/ 27 h 214"/>
                <a:gd name="T44" fmla="*/ 312 w 443"/>
                <a:gd name="T45" fmla="*/ 70 h 214"/>
                <a:gd name="T46" fmla="*/ 328 w 443"/>
                <a:gd name="T47" fmla="*/ 121 h 214"/>
                <a:gd name="T48" fmla="*/ 335 w 443"/>
                <a:gd name="T49" fmla="*/ 134 h 214"/>
                <a:gd name="T50" fmla="*/ 345 w 443"/>
                <a:gd name="T51" fmla="*/ 141 h 214"/>
                <a:gd name="T52" fmla="*/ 324 w 443"/>
                <a:gd name="T53" fmla="*/ 139 h 214"/>
                <a:gd name="T54" fmla="*/ 331 w 443"/>
                <a:gd name="T55" fmla="*/ 172 h 214"/>
                <a:gd name="T56" fmla="*/ 367 w 443"/>
                <a:gd name="T57" fmla="*/ 192 h 214"/>
                <a:gd name="T58" fmla="*/ 375 w 443"/>
                <a:gd name="T59" fmla="*/ 197 h 214"/>
                <a:gd name="T60" fmla="*/ 385 w 443"/>
                <a:gd name="T61" fmla="*/ 197 h 214"/>
                <a:gd name="T62" fmla="*/ 380 w 443"/>
                <a:gd name="T63" fmla="*/ 214 h 214"/>
                <a:gd name="T64" fmla="*/ 425 w 443"/>
                <a:gd name="T65" fmla="*/ 192 h 214"/>
                <a:gd name="T66" fmla="*/ 433 w 443"/>
                <a:gd name="T67" fmla="*/ 165 h 214"/>
                <a:gd name="T68" fmla="*/ 443 w 443"/>
                <a:gd name="T69" fmla="*/ 136 h 214"/>
                <a:gd name="T70" fmla="*/ 380 w 443"/>
                <a:gd name="T71" fmla="*/ 149 h 214"/>
                <a:gd name="T72" fmla="*/ 340 w 443"/>
                <a:gd name="T73" fmla="*/ 0 h 214"/>
                <a:gd name="T74" fmla="*/ 0 w 443"/>
                <a:gd name="T75" fmla="*/ 65 h 214"/>
                <a:gd name="T76" fmla="*/ 0 w 443"/>
                <a:gd name="T77" fmla="*/ 65 h 214"/>
                <a:gd name="T78" fmla="*/ 0 w 443"/>
                <a:gd name="T79" fmla="*/ 65 h 21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43"/>
                <a:gd name="T121" fmla="*/ 0 h 214"/>
                <a:gd name="T122" fmla="*/ 443 w 443"/>
                <a:gd name="T123" fmla="*/ 214 h 21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43" h="214">
                  <a:moveTo>
                    <a:pt x="0" y="65"/>
                  </a:moveTo>
                  <a:lnTo>
                    <a:pt x="10" y="124"/>
                  </a:lnTo>
                  <a:lnTo>
                    <a:pt x="44" y="87"/>
                  </a:lnTo>
                  <a:lnTo>
                    <a:pt x="97" y="71"/>
                  </a:lnTo>
                  <a:lnTo>
                    <a:pt x="107" y="56"/>
                  </a:lnTo>
                  <a:lnTo>
                    <a:pt x="136" y="53"/>
                  </a:lnTo>
                  <a:lnTo>
                    <a:pt x="173" y="83"/>
                  </a:lnTo>
                  <a:lnTo>
                    <a:pt x="199" y="90"/>
                  </a:lnTo>
                  <a:lnTo>
                    <a:pt x="246" y="132"/>
                  </a:lnTo>
                  <a:lnTo>
                    <a:pt x="229" y="173"/>
                  </a:lnTo>
                  <a:lnTo>
                    <a:pt x="236" y="192"/>
                  </a:lnTo>
                  <a:lnTo>
                    <a:pt x="256" y="183"/>
                  </a:lnTo>
                  <a:lnTo>
                    <a:pt x="275" y="183"/>
                  </a:lnTo>
                  <a:lnTo>
                    <a:pt x="285" y="197"/>
                  </a:lnTo>
                  <a:lnTo>
                    <a:pt x="307" y="197"/>
                  </a:lnTo>
                  <a:lnTo>
                    <a:pt x="316" y="192"/>
                  </a:lnTo>
                  <a:lnTo>
                    <a:pt x="302" y="155"/>
                  </a:lnTo>
                  <a:lnTo>
                    <a:pt x="299" y="87"/>
                  </a:lnTo>
                  <a:lnTo>
                    <a:pt x="282" y="76"/>
                  </a:lnTo>
                  <a:lnTo>
                    <a:pt x="316" y="46"/>
                  </a:lnTo>
                  <a:lnTo>
                    <a:pt x="318" y="25"/>
                  </a:lnTo>
                  <a:lnTo>
                    <a:pt x="340" y="27"/>
                  </a:lnTo>
                  <a:lnTo>
                    <a:pt x="312" y="70"/>
                  </a:lnTo>
                  <a:lnTo>
                    <a:pt x="328" y="121"/>
                  </a:lnTo>
                  <a:lnTo>
                    <a:pt x="335" y="134"/>
                  </a:lnTo>
                  <a:lnTo>
                    <a:pt x="345" y="141"/>
                  </a:lnTo>
                  <a:lnTo>
                    <a:pt x="324" y="139"/>
                  </a:lnTo>
                  <a:lnTo>
                    <a:pt x="331" y="172"/>
                  </a:lnTo>
                  <a:lnTo>
                    <a:pt x="367" y="192"/>
                  </a:lnTo>
                  <a:lnTo>
                    <a:pt x="375" y="197"/>
                  </a:lnTo>
                  <a:lnTo>
                    <a:pt x="385" y="197"/>
                  </a:lnTo>
                  <a:lnTo>
                    <a:pt x="380" y="214"/>
                  </a:lnTo>
                  <a:lnTo>
                    <a:pt x="425" y="192"/>
                  </a:lnTo>
                  <a:lnTo>
                    <a:pt x="433" y="165"/>
                  </a:lnTo>
                  <a:lnTo>
                    <a:pt x="443" y="136"/>
                  </a:lnTo>
                  <a:lnTo>
                    <a:pt x="380" y="149"/>
                  </a:lnTo>
                  <a:lnTo>
                    <a:pt x="340" y="0"/>
                  </a:lnTo>
                  <a:lnTo>
                    <a:pt x="0" y="65"/>
                  </a:lnTo>
                  <a:close/>
                </a:path>
              </a:pathLst>
            </a:custGeom>
            <a:grpFill/>
            <a:ln w="12700">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4" name="Freeform 104">
              <a:extLst>
                <a:ext uri="{FF2B5EF4-FFF2-40B4-BE49-F238E27FC236}">
                  <a16:creationId xmlns:a16="http://schemas.microsoft.com/office/drawing/2014/main" id="{B046FD66-AE57-1FE0-3D6F-919E694E287F}"/>
                </a:ext>
              </a:extLst>
            </p:cNvPr>
            <p:cNvSpPr>
              <a:spLocks/>
            </p:cNvSpPr>
            <p:nvPr/>
          </p:nvSpPr>
          <p:spPr bwMode="auto">
            <a:xfrm>
              <a:off x="6997700" y="3500438"/>
              <a:ext cx="1016000" cy="558800"/>
            </a:xfrm>
            <a:custGeom>
              <a:avLst/>
              <a:gdLst>
                <a:gd name="T0" fmla="*/ 69 w 754"/>
                <a:gd name="T1" fmla="*/ 370 h 415"/>
                <a:gd name="T2" fmla="*/ 71 w 754"/>
                <a:gd name="T3" fmla="*/ 360 h 415"/>
                <a:gd name="T4" fmla="*/ 119 w 754"/>
                <a:gd name="T5" fmla="*/ 314 h 415"/>
                <a:gd name="T6" fmla="*/ 146 w 754"/>
                <a:gd name="T7" fmla="*/ 282 h 415"/>
                <a:gd name="T8" fmla="*/ 173 w 754"/>
                <a:gd name="T9" fmla="*/ 314 h 415"/>
                <a:gd name="T10" fmla="*/ 256 w 754"/>
                <a:gd name="T11" fmla="*/ 280 h 415"/>
                <a:gd name="T12" fmla="*/ 294 w 754"/>
                <a:gd name="T13" fmla="*/ 275 h 415"/>
                <a:gd name="T14" fmla="*/ 314 w 754"/>
                <a:gd name="T15" fmla="*/ 250 h 415"/>
                <a:gd name="T16" fmla="*/ 346 w 754"/>
                <a:gd name="T17" fmla="*/ 122 h 415"/>
                <a:gd name="T18" fmla="*/ 382 w 754"/>
                <a:gd name="T19" fmla="*/ 138 h 415"/>
                <a:gd name="T20" fmla="*/ 450 w 754"/>
                <a:gd name="T21" fmla="*/ 0 h 415"/>
                <a:gd name="T22" fmla="*/ 503 w 754"/>
                <a:gd name="T23" fmla="*/ 29 h 415"/>
                <a:gd name="T24" fmla="*/ 511 w 754"/>
                <a:gd name="T25" fmla="*/ 5 h 415"/>
                <a:gd name="T26" fmla="*/ 537 w 754"/>
                <a:gd name="T27" fmla="*/ 12 h 415"/>
                <a:gd name="T28" fmla="*/ 584 w 754"/>
                <a:gd name="T29" fmla="*/ 54 h 415"/>
                <a:gd name="T30" fmla="*/ 567 w 754"/>
                <a:gd name="T31" fmla="*/ 95 h 415"/>
                <a:gd name="T32" fmla="*/ 574 w 754"/>
                <a:gd name="T33" fmla="*/ 114 h 415"/>
                <a:gd name="T34" fmla="*/ 594 w 754"/>
                <a:gd name="T35" fmla="*/ 105 h 415"/>
                <a:gd name="T36" fmla="*/ 610 w 754"/>
                <a:gd name="T37" fmla="*/ 124 h 415"/>
                <a:gd name="T38" fmla="*/ 683 w 754"/>
                <a:gd name="T39" fmla="*/ 148 h 415"/>
                <a:gd name="T40" fmla="*/ 615 w 754"/>
                <a:gd name="T41" fmla="*/ 145 h 415"/>
                <a:gd name="T42" fmla="*/ 686 w 754"/>
                <a:gd name="T43" fmla="*/ 207 h 415"/>
                <a:gd name="T44" fmla="*/ 642 w 754"/>
                <a:gd name="T45" fmla="*/ 201 h 415"/>
                <a:gd name="T46" fmla="*/ 732 w 754"/>
                <a:gd name="T47" fmla="*/ 258 h 415"/>
                <a:gd name="T48" fmla="*/ 754 w 754"/>
                <a:gd name="T49" fmla="*/ 297 h 415"/>
                <a:gd name="T50" fmla="*/ 739 w 754"/>
                <a:gd name="T51" fmla="*/ 292 h 415"/>
                <a:gd name="T52" fmla="*/ 735 w 754"/>
                <a:gd name="T53" fmla="*/ 303 h 415"/>
                <a:gd name="T54" fmla="*/ 440 w 754"/>
                <a:gd name="T55" fmla="*/ 359 h 415"/>
                <a:gd name="T56" fmla="*/ 193 w 754"/>
                <a:gd name="T57" fmla="*/ 389 h 415"/>
                <a:gd name="T58" fmla="*/ 0 w 754"/>
                <a:gd name="T59" fmla="*/ 415 h 415"/>
                <a:gd name="T60" fmla="*/ 69 w 754"/>
                <a:gd name="T61" fmla="*/ 370 h 415"/>
                <a:gd name="T62" fmla="*/ 69 w 754"/>
                <a:gd name="T63" fmla="*/ 370 h 4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54"/>
                <a:gd name="T97" fmla="*/ 0 h 415"/>
                <a:gd name="T98" fmla="*/ 754 w 754"/>
                <a:gd name="T99" fmla="*/ 415 h 41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54" h="415">
                  <a:moveTo>
                    <a:pt x="69" y="370"/>
                  </a:moveTo>
                  <a:lnTo>
                    <a:pt x="71" y="360"/>
                  </a:lnTo>
                  <a:lnTo>
                    <a:pt x="119" y="314"/>
                  </a:lnTo>
                  <a:lnTo>
                    <a:pt x="146" y="282"/>
                  </a:lnTo>
                  <a:lnTo>
                    <a:pt x="173" y="314"/>
                  </a:lnTo>
                  <a:lnTo>
                    <a:pt x="256" y="280"/>
                  </a:lnTo>
                  <a:lnTo>
                    <a:pt x="294" y="275"/>
                  </a:lnTo>
                  <a:lnTo>
                    <a:pt x="314" y="250"/>
                  </a:lnTo>
                  <a:lnTo>
                    <a:pt x="346" y="122"/>
                  </a:lnTo>
                  <a:lnTo>
                    <a:pt x="382" y="138"/>
                  </a:lnTo>
                  <a:lnTo>
                    <a:pt x="450" y="0"/>
                  </a:lnTo>
                  <a:lnTo>
                    <a:pt x="503" y="29"/>
                  </a:lnTo>
                  <a:lnTo>
                    <a:pt x="511" y="5"/>
                  </a:lnTo>
                  <a:lnTo>
                    <a:pt x="537" y="12"/>
                  </a:lnTo>
                  <a:lnTo>
                    <a:pt x="584" y="54"/>
                  </a:lnTo>
                  <a:lnTo>
                    <a:pt x="567" y="95"/>
                  </a:lnTo>
                  <a:lnTo>
                    <a:pt x="574" y="114"/>
                  </a:lnTo>
                  <a:lnTo>
                    <a:pt x="594" y="105"/>
                  </a:lnTo>
                  <a:lnTo>
                    <a:pt x="610" y="124"/>
                  </a:lnTo>
                  <a:lnTo>
                    <a:pt x="683" y="148"/>
                  </a:lnTo>
                  <a:lnTo>
                    <a:pt x="615" y="145"/>
                  </a:lnTo>
                  <a:lnTo>
                    <a:pt x="686" y="207"/>
                  </a:lnTo>
                  <a:lnTo>
                    <a:pt x="642" y="201"/>
                  </a:lnTo>
                  <a:lnTo>
                    <a:pt x="732" y="258"/>
                  </a:lnTo>
                  <a:lnTo>
                    <a:pt x="754" y="297"/>
                  </a:lnTo>
                  <a:lnTo>
                    <a:pt x="739" y="292"/>
                  </a:lnTo>
                  <a:lnTo>
                    <a:pt x="735" y="303"/>
                  </a:lnTo>
                  <a:lnTo>
                    <a:pt x="440" y="359"/>
                  </a:lnTo>
                  <a:lnTo>
                    <a:pt x="193" y="389"/>
                  </a:lnTo>
                  <a:lnTo>
                    <a:pt x="0" y="415"/>
                  </a:lnTo>
                  <a:lnTo>
                    <a:pt x="69" y="370"/>
                  </a:lnTo>
                  <a:close/>
                </a:path>
              </a:pathLst>
            </a:custGeom>
            <a:grpFill/>
            <a:ln w="12700">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5" name="Freeform 106">
              <a:extLst>
                <a:ext uri="{FF2B5EF4-FFF2-40B4-BE49-F238E27FC236}">
                  <a16:creationId xmlns:a16="http://schemas.microsoft.com/office/drawing/2014/main" id="{BF401668-813B-09BE-6437-DCE1DBE6D721}"/>
                </a:ext>
              </a:extLst>
            </p:cNvPr>
            <p:cNvSpPr>
              <a:spLocks/>
            </p:cNvSpPr>
            <p:nvPr/>
          </p:nvSpPr>
          <p:spPr bwMode="auto">
            <a:xfrm>
              <a:off x="6940550" y="3908425"/>
              <a:ext cx="1120775" cy="488950"/>
            </a:xfrm>
            <a:custGeom>
              <a:avLst/>
              <a:gdLst>
                <a:gd name="T0" fmla="*/ 0 w 833"/>
                <a:gd name="T1" fmla="*/ 312 h 363"/>
                <a:gd name="T2" fmla="*/ 121 w 833"/>
                <a:gd name="T3" fmla="*/ 297 h 363"/>
                <a:gd name="T4" fmla="*/ 191 w 833"/>
                <a:gd name="T5" fmla="*/ 263 h 363"/>
                <a:gd name="T6" fmla="*/ 323 w 833"/>
                <a:gd name="T7" fmla="*/ 249 h 363"/>
                <a:gd name="T8" fmla="*/ 377 w 833"/>
                <a:gd name="T9" fmla="*/ 283 h 363"/>
                <a:gd name="T10" fmla="*/ 464 w 833"/>
                <a:gd name="T11" fmla="*/ 271 h 363"/>
                <a:gd name="T12" fmla="*/ 595 w 833"/>
                <a:gd name="T13" fmla="*/ 363 h 363"/>
                <a:gd name="T14" fmla="*/ 646 w 833"/>
                <a:gd name="T15" fmla="*/ 351 h 363"/>
                <a:gd name="T16" fmla="*/ 719 w 833"/>
                <a:gd name="T17" fmla="*/ 246 h 363"/>
                <a:gd name="T18" fmla="*/ 778 w 833"/>
                <a:gd name="T19" fmla="*/ 224 h 363"/>
                <a:gd name="T20" fmla="*/ 797 w 833"/>
                <a:gd name="T21" fmla="*/ 193 h 363"/>
                <a:gd name="T22" fmla="*/ 733 w 833"/>
                <a:gd name="T23" fmla="*/ 205 h 363"/>
                <a:gd name="T24" fmla="*/ 716 w 833"/>
                <a:gd name="T25" fmla="*/ 183 h 363"/>
                <a:gd name="T26" fmla="*/ 755 w 833"/>
                <a:gd name="T27" fmla="*/ 173 h 363"/>
                <a:gd name="T28" fmla="*/ 755 w 833"/>
                <a:gd name="T29" fmla="*/ 159 h 363"/>
                <a:gd name="T30" fmla="*/ 710 w 833"/>
                <a:gd name="T31" fmla="*/ 144 h 363"/>
                <a:gd name="T32" fmla="*/ 766 w 833"/>
                <a:gd name="T33" fmla="*/ 124 h 363"/>
                <a:gd name="T34" fmla="*/ 763 w 833"/>
                <a:gd name="T35" fmla="*/ 146 h 363"/>
                <a:gd name="T36" fmla="*/ 799 w 833"/>
                <a:gd name="T37" fmla="*/ 146 h 363"/>
                <a:gd name="T38" fmla="*/ 819 w 833"/>
                <a:gd name="T39" fmla="*/ 108 h 363"/>
                <a:gd name="T40" fmla="*/ 833 w 833"/>
                <a:gd name="T41" fmla="*/ 107 h 363"/>
                <a:gd name="T42" fmla="*/ 824 w 833"/>
                <a:gd name="T43" fmla="*/ 73 h 363"/>
                <a:gd name="T44" fmla="*/ 799 w 833"/>
                <a:gd name="T45" fmla="*/ 107 h 363"/>
                <a:gd name="T46" fmla="*/ 773 w 833"/>
                <a:gd name="T47" fmla="*/ 32 h 363"/>
                <a:gd name="T48" fmla="*/ 790 w 833"/>
                <a:gd name="T49" fmla="*/ 28 h 363"/>
                <a:gd name="T50" fmla="*/ 814 w 833"/>
                <a:gd name="T51" fmla="*/ 49 h 363"/>
                <a:gd name="T52" fmla="*/ 797 w 833"/>
                <a:gd name="T53" fmla="*/ 15 h 363"/>
                <a:gd name="T54" fmla="*/ 778 w 833"/>
                <a:gd name="T55" fmla="*/ 0 h 363"/>
                <a:gd name="T56" fmla="*/ 483 w 833"/>
                <a:gd name="T57" fmla="*/ 56 h 363"/>
                <a:gd name="T58" fmla="*/ 236 w 833"/>
                <a:gd name="T59" fmla="*/ 86 h 363"/>
                <a:gd name="T60" fmla="*/ 203 w 833"/>
                <a:gd name="T61" fmla="*/ 152 h 363"/>
                <a:gd name="T62" fmla="*/ 150 w 833"/>
                <a:gd name="T63" fmla="*/ 164 h 363"/>
                <a:gd name="T64" fmla="*/ 124 w 833"/>
                <a:gd name="T65" fmla="*/ 198 h 363"/>
                <a:gd name="T66" fmla="*/ 29 w 833"/>
                <a:gd name="T67" fmla="*/ 253 h 363"/>
                <a:gd name="T68" fmla="*/ 24 w 833"/>
                <a:gd name="T69" fmla="*/ 273 h 363"/>
                <a:gd name="T70" fmla="*/ 0 w 833"/>
                <a:gd name="T71" fmla="*/ 285 h 363"/>
                <a:gd name="T72" fmla="*/ 0 w 833"/>
                <a:gd name="T73" fmla="*/ 312 h 363"/>
                <a:gd name="T74" fmla="*/ 0 w 833"/>
                <a:gd name="T75" fmla="*/ 312 h 36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33"/>
                <a:gd name="T115" fmla="*/ 0 h 363"/>
                <a:gd name="T116" fmla="*/ 833 w 833"/>
                <a:gd name="T117" fmla="*/ 363 h 36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33" h="363">
                  <a:moveTo>
                    <a:pt x="0" y="312"/>
                  </a:moveTo>
                  <a:lnTo>
                    <a:pt x="121" y="297"/>
                  </a:lnTo>
                  <a:lnTo>
                    <a:pt x="191" y="263"/>
                  </a:lnTo>
                  <a:lnTo>
                    <a:pt x="323" y="249"/>
                  </a:lnTo>
                  <a:lnTo>
                    <a:pt x="377" y="283"/>
                  </a:lnTo>
                  <a:lnTo>
                    <a:pt x="464" y="271"/>
                  </a:lnTo>
                  <a:lnTo>
                    <a:pt x="595" y="363"/>
                  </a:lnTo>
                  <a:lnTo>
                    <a:pt x="646" y="351"/>
                  </a:lnTo>
                  <a:lnTo>
                    <a:pt x="719" y="246"/>
                  </a:lnTo>
                  <a:lnTo>
                    <a:pt x="778" y="224"/>
                  </a:lnTo>
                  <a:lnTo>
                    <a:pt x="797" y="193"/>
                  </a:lnTo>
                  <a:lnTo>
                    <a:pt x="733" y="205"/>
                  </a:lnTo>
                  <a:lnTo>
                    <a:pt x="716" y="183"/>
                  </a:lnTo>
                  <a:lnTo>
                    <a:pt x="755" y="173"/>
                  </a:lnTo>
                  <a:lnTo>
                    <a:pt x="755" y="159"/>
                  </a:lnTo>
                  <a:lnTo>
                    <a:pt x="710" y="144"/>
                  </a:lnTo>
                  <a:lnTo>
                    <a:pt x="766" y="124"/>
                  </a:lnTo>
                  <a:lnTo>
                    <a:pt x="763" y="146"/>
                  </a:lnTo>
                  <a:lnTo>
                    <a:pt x="799" y="146"/>
                  </a:lnTo>
                  <a:lnTo>
                    <a:pt x="819" y="108"/>
                  </a:lnTo>
                  <a:lnTo>
                    <a:pt x="833" y="107"/>
                  </a:lnTo>
                  <a:lnTo>
                    <a:pt x="824" y="73"/>
                  </a:lnTo>
                  <a:lnTo>
                    <a:pt x="799" y="107"/>
                  </a:lnTo>
                  <a:lnTo>
                    <a:pt x="773" y="32"/>
                  </a:lnTo>
                  <a:lnTo>
                    <a:pt x="790" y="28"/>
                  </a:lnTo>
                  <a:lnTo>
                    <a:pt x="814" y="49"/>
                  </a:lnTo>
                  <a:lnTo>
                    <a:pt x="797" y="15"/>
                  </a:lnTo>
                  <a:lnTo>
                    <a:pt x="778" y="0"/>
                  </a:lnTo>
                  <a:lnTo>
                    <a:pt x="483" y="56"/>
                  </a:lnTo>
                  <a:lnTo>
                    <a:pt x="236" y="86"/>
                  </a:lnTo>
                  <a:lnTo>
                    <a:pt x="203" y="152"/>
                  </a:lnTo>
                  <a:lnTo>
                    <a:pt x="150" y="164"/>
                  </a:lnTo>
                  <a:lnTo>
                    <a:pt x="124" y="198"/>
                  </a:lnTo>
                  <a:lnTo>
                    <a:pt x="29" y="253"/>
                  </a:lnTo>
                  <a:lnTo>
                    <a:pt x="24" y="273"/>
                  </a:lnTo>
                  <a:lnTo>
                    <a:pt x="0" y="285"/>
                  </a:lnTo>
                  <a:lnTo>
                    <a:pt x="0" y="312"/>
                  </a:lnTo>
                  <a:close/>
                </a:path>
              </a:pathLst>
            </a:custGeom>
            <a:grpFill/>
            <a:ln w="12700">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6" name="Freeform 107">
              <a:extLst>
                <a:ext uri="{FF2B5EF4-FFF2-40B4-BE49-F238E27FC236}">
                  <a16:creationId xmlns:a16="http://schemas.microsoft.com/office/drawing/2014/main" id="{5381AA0A-B622-4C53-094F-625C7D722F70}"/>
                </a:ext>
              </a:extLst>
            </p:cNvPr>
            <p:cNvSpPr>
              <a:spLocks/>
            </p:cNvSpPr>
            <p:nvPr/>
          </p:nvSpPr>
          <p:spPr bwMode="auto">
            <a:xfrm>
              <a:off x="7073900" y="4243388"/>
              <a:ext cx="666750" cy="496887"/>
            </a:xfrm>
            <a:custGeom>
              <a:avLst/>
              <a:gdLst>
                <a:gd name="T0" fmla="*/ 22 w 496"/>
                <a:gd name="T1" fmla="*/ 48 h 369"/>
                <a:gd name="T2" fmla="*/ 92 w 496"/>
                <a:gd name="T3" fmla="*/ 14 h 369"/>
                <a:gd name="T4" fmla="*/ 224 w 496"/>
                <a:gd name="T5" fmla="*/ 0 h 369"/>
                <a:gd name="T6" fmla="*/ 278 w 496"/>
                <a:gd name="T7" fmla="*/ 34 h 369"/>
                <a:gd name="T8" fmla="*/ 365 w 496"/>
                <a:gd name="T9" fmla="*/ 22 h 369"/>
                <a:gd name="T10" fmla="*/ 496 w 496"/>
                <a:gd name="T11" fmla="*/ 114 h 369"/>
                <a:gd name="T12" fmla="*/ 438 w 496"/>
                <a:gd name="T13" fmla="*/ 184 h 369"/>
                <a:gd name="T14" fmla="*/ 442 w 496"/>
                <a:gd name="T15" fmla="*/ 214 h 369"/>
                <a:gd name="T16" fmla="*/ 343 w 496"/>
                <a:gd name="T17" fmla="*/ 304 h 369"/>
                <a:gd name="T18" fmla="*/ 326 w 496"/>
                <a:gd name="T19" fmla="*/ 308 h 369"/>
                <a:gd name="T20" fmla="*/ 319 w 496"/>
                <a:gd name="T21" fmla="*/ 335 h 369"/>
                <a:gd name="T22" fmla="*/ 297 w 496"/>
                <a:gd name="T23" fmla="*/ 320 h 369"/>
                <a:gd name="T24" fmla="*/ 316 w 496"/>
                <a:gd name="T25" fmla="*/ 345 h 369"/>
                <a:gd name="T26" fmla="*/ 297 w 496"/>
                <a:gd name="T27" fmla="*/ 369 h 369"/>
                <a:gd name="T28" fmla="*/ 280 w 496"/>
                <a:gd name="T29" fmla="*/ 366 h 369"/>
                <a:gd name="T30" fmla="*/ 212 w 496"/>
                <a:gd name="T31" fmla="*/ 260 h 369"/>
                <a:gd name="T32" fmla="*/ 64 w 496"/>
                <a:gd name="T33" fmla="*/ 128 h 369"/>
                <a:gd name="T34" fmla="*/ 0 w 496"/>
                <a:gd name="T35" fmla="*/ 87 h 369"/>
                <a:gd name="T36" fmla="*/ 22 w 496"/>
                <a:gd name="T37" fmla="*/ 48 h 369"/>
                <a:gd name="T38" fmla="*/ 22 w 496"/>
                <a:gd name="T39" fmla="*/ 48 h 36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96"/>
                <a:gd name="T61" fmla="*/ 0 h 369"/>
                <a:gd name="T62" fmla="*/ 496 w 496"/>
                <a:gd name="T63" fmla="*/ 369 h 36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96" h="369">
                  <a:moveTo>
                    <a:pt x="22" y="48"/>
                  </a:moveTo>
                  <a:lnTo>
                    <a:pt x="92" y="14"/>
                  </a:lnTo>
                  <a:lnTo>
                    <a:pt x="224" y="0"/>
                  </a:lnTo>
                  <a:lnTo>
                    <a:pt x="278" y="34"/>
                  </a:lnTo>
                  <a:lnTo>
                    <a:pt x="365" y="22"/>
                  </a:lnTo>
                  <a:lnTo>
                    <a:pt x="496" y="114"/>
                  </a:lnTo>
                  <a:lnTo>
                    <a:pt x="438" y="184"/>
                  </a:lnTo>
                  <a:lnTo>
                    <a:pt x="442" y="214"/>
                  </a:lnTo>
                  <a:lnTo>
                    <a:pt x="343" y="304"/>
                  </a:lnTo>
                  <a:lnTo>
                    <a:pt x="326" y="308"/>
                  </a:lnTo>
                  <a:lnTo>
                    <a:pt x="319" y="335"/>
                  </a:lnTo>
                  <a:lnTo>
                    <a:pt x="297" y="320"/>
                  </a:lnTo>
                  <a:lnTo>
                    <a:pt x="316" y="345"/>
                  </a:lnTo>
                  <a:lnTo>
                    <a:pt x="297" y="369"/>
                  </a:lnTo>
                  <a:lnTo>
                    <a:pt x="280" y="366"/>
                  </a:lnTo>
                  <a:lnTo>
                    <a:pt x="212" y="260"/>
                  </a:lnTo>
                  <a:lnTo>
                    <a:pt x="64" y="128"/>
                  </a:lnTo>
                  <a:lnTo>
                    <a:pt x="0" y="87"/>
                  </a:lnTo>
                  <a:lnTo>
                    <a:pt x="22" y="48"/>
                  </a:lnTo>
                  <a:close/>
                </a:path>
              </a:pathLst>
            </a:custGeom>
            <a:grpFill/>
            <a:ln w="12700">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7" name="Freeform 108">
              <a:extLst>
                <a:ext uri="{FF2B5EF4-FFF2-40B4-BE49-F238E27FC236}">
                  <a16:creationId xmlns:a16="http://schemas.microsoft.com/office/drawing/2014/main" id="{76CCEC29-1937-250D-D865-2A943CBE1BB0}"/>
                </a:ext>
              </a:extLst>
            </p:cNvPr>
            <p:cNvSpPr>
              <a:spLocks/>
            </p:cNvSpPr>
            <p:nvPr/>
          </p:nvSpPr>
          <p:spPr bwMode="auto">
            <a:xfrm>
              <a:off x="7910513" y="3375025"/>
              <a:ext cx="139700" cy="220663"/>
            </a:xfrm>
            <a:custGeom>
              <a:avLst/>
              <a:gdLst>
                <a:gd name="T0" fmla="*/ 0 w 103"/>
                <a:gd name="T1" fmla="*/ 15 h 164"/>
                <a:gd name="T2" fmla="*/ 15 w 103"/>
                <a:gd name="T3" fmla="*/ 0 h 164"/>
                <a:gd name="T4" fmla="*/ 34 w 103"/>
                <a:gd name="T5" fmla="*/ 0 h 164"/>
                <a:gd name="T6" fmla="*/ 27 w 103"/>
                <a:gd name="T7" fmla="*/ 17 h 164"/>
                <a:gd name="T8" fmla="*/ 22 w 103"/>
                <a:gd name="T9" fmla="*/ 22 h 164"/>
                <a:gd name="T10" fmla="*/ 27 w 103"/>
                <a:gd name="T11" fmla="*/ 40 h 164"/>
                <a:gd name="T12" fmla="*/ 51 w 103"/>
                <a:gd name="T13" fmla="*/ 66 h 164"/>
                <a:gd name="T14" fmla="*/ 56 w 103"/>
                <a:gd name="T15" fmla="*/ 86 h 164"/>
                <a:gd name="T16" fmla="*/ 76 w 103"/>
                <a:gd name="T17" fmla="*/ 108 h 164"/>
                <a:gd name="T18" fmla="*/ 91 w 103"/>
                <a:gd name="T19" fmla="*/ 114 h 164"/>
                <a:gd name="T20" fmla="*/ 98 w 103"/>
                <a:gd name="T21" fmla="*/ 129 h 164"/>
                <a:gd name="T22" fmla="*/ 85 w 103"/>
                <a:gd name="T23" fmla="*/ 141 h 164"/>
                <a:gd name="T24" fmla="*/ 100 w 103"/>
                <a:gd name="T25" fmla="*/ 139 h 164"/>
                <a:gd name="T26" fmla="*/ 103 w 103"/>
                <a:gd name="T27" fmla="*/ 151 h 164"/>
                <a:gd name="T28" fmla="*/ 40 w 103"/>
                <a:gd name="T29" fmla="*/ 164 h 164"/>
                <a:gd name="T30" fmla="*/ 0 w 103"/>
                <a:gd name="T31" fmla="*/ 15 h 164"/>
                <a:gd name="T32" fmla="*/ 0 w 103"/>
                <a:gd name="T33" fmla="*/ 15 h 1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3"/>
                <a:gd name="T52" fmla="*/ 0 h 164"/>
                <a:gd name="T53" fmla="*/ 103 w 103"/>
                <a:gd name="T54" fmla="*/ 164 h 16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3" h="164">
                  <a:moveTo>
                    <a:pt x="0" y="15"/>
                  </a:moveTo>
                  <a:lnTo>
                    <a:pt x="15" y="0"/>
                  </a:lnTo>
                  <a:lnTo>
                    <a:pt x="34" y="0"/>
                  </a:lnTo>
                  <a:lnTo>
                    <a:pt x="27" y="17"/>
                  </a:lnTo>
                  <a:lnTo>
                    <a:pt x="22" y="22"/>
                  </a:lnTo>
                  <a:lnTo>
                    <a:pt x="27" y="40"/>
                  </a:lnTo>
                  <a:lnTo>
                    <a:pt x="51" y="66"/>
                  </a:lnTo>
                  <a:lnTo>
                    <a:pt x="56" y="86"/>
                  </a:lnTo>
                  <a:lnTo>
                    <a:pt x="76" y="108"/>
                  </a:lnTo>
                  <a:lnTo>
                    <a:pt x="91" y="114"/>
                  </a:lnTo>
                  <a:lnTo>
                    <a:pt x="98" y="129"/>
                  </a:lnTo>
                  <a:lnTo>
                    <a:pt x="85" y="141"/>
                  </a:lnTo>
                  <a:lnTo>
                    <a:pt x="100" y="139"/>
                  </a:lnTo>
                  <a:lnTo>
                    <a:pt x="103" y="151"/>
                  </a:lnTo>
                  <a:lnTo>
                    <a:pt x="40" y="164"/>
                  </a:lnTo>
                  <a:lnTo>
                    <a:pt x="0" y="15"/>
                  </a:lnTo>
                  <a:close/>
                </a:path>
              </a:pathLst>
            </a:custGeom>
            <a:grpFill/>
            <a:ln w="12700">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8" name="Freeform 109">
              <a:extLst>
                <a:ext uri="{FF2B5EF4-FFF2-40B4-BE49-F238E27FC236}">
                  <a16:creationId xmlns:a16="http://schemas.microsoft.com/office/drawing/2014/main" id="{BE71F6F4-8F23-FED2-7DD4-FB4E577537E2}"/>
                </a:ext>
              </a:extLst>
            </p:cNvPr>
            <p:cNvSpPr>
              <a:spLocks/>
            </p:cNvSpPr>
            <p:nvPr/>
          </p:nvSpPr>
          <p:spPr bwMode="auto">
            <a:xfrm>
              <a:off x="7265988" y="3025775"/>
              <a:ext cx="763587" cy="477838"/>
            </a:xfrm>
            <a:custGeom>
              <a:avLst/>
              <a:gdLst>
                <a:gd name="T0" fmla="*/ 44 w 567"/>
                <a:gd name="T1" fmla="*/ 355 h 355"/>
                <a:gd name="T2" fmla="*/ 139 w 567"/>
                <a:gd name="T3" fmla="*/ 340 h 355"/>
                <a:gd name="T4" fmla="*/ 479 w 567"/>
                <a:gd name="T5" fmla="*/ 275 h 355"/>
                <a:gd name="T6" fmla="*/ 494 w 567"/>
                <a:gd name="T7" fmla="*/ 260 h 355"/>
                <a:gd name="T8" fmla="*/ 513 w 567"/>
                <a:gd name="T9" fmla="*/ 260 h 355"/>
                <a:gd name="T10" fmla="*/ 535 w 567"/>
                <a:gd name="T11" fmla="*/ 244 h 355"/>
                <a:gd name="T12" fmla="*/ 567 w 567"/>
                <a:gd name="T13" fmla="*/ 204 h 355"/>
                <a:gd name="T14" fmla="*/ 511 w 567"/>
                <a:gd name="T15" fmla="*/ 159 h 355"/>
                <a:gd name="T16" fmla="*/ 509 w 567"/>
                <a:gd name="T17" fmla="*/ 119 h 355"/>
                <a:gd name="T18" fmla="*/ 535 w 567"/>
                <a:gd name="T19" fmla="*/ 61 h 355"/>
                <a:gd name="T20" fmla="*/ 497 w 567"/>
                <a:gd name="T21" fmla="*/ 42 h 355"/>
                <a:gd name="T22" fmla="*/ 457 w 567"/>
                <a:gd name="T23" fmla="*/ 0 h 355"/>
                <a:gd name="T24" fmla="*/ 79 w 567"/>
                <a:gd name="T25" fmla="*/ 69 h 355"/>
                <a:gd name="T26" fmla="*/ 61 w 567"/>
                <a:gd name="T27" fmla="*/ 42 h 355"/>
                <a:gd name="T28" fmla="*/ 0 w 567"/>
                <a:gd name="T29" fmla="*/ 86 h 355"/>
                <a:gd name="T30" fmla="*/ 44 w 567"/>
                <a:gd name="T31" fmla="*/ 355 h 355"/>
                <a:gd name="T32" fmla="*/ 44 w 567"/>
                <a:gd name="T33" fmla="*/ 355 h 3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67"/>
                <a:gd name="T52" fmla="*/ 0 h 355"/>
                <a:gd name="T53" fmla="*/ 567 w 567"/>
                <a:gd name="T54" fmla="*/ 355 h 35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67" h="355">
                  <a:moveTo>
                    <a:pt x="44" y="355"/>
                  </a:moveTo>
                  <a:lnTo>
                    <a:pt x="139" y="340"/>
                  </a:lnTo>
                  <a:lnTo>
                    <a:pt x="479" y="275"/>
                  </a:lnTo>
                  <a:lnTo>
                    <a:pt x="494" y="260"/>
                  </a:lnTo>
                  <a:lnTo>
                    <a:pt x="513" y="260"/>
                  </a:lnTo>
                  <a:lnTo>
                    <a:pt x="535" y="244"/>
                  </a:lnTo>
                  <a:lnTo>
                    <a:pt x="567" y="204"/>
                  </a:lnTo>
                  <a:lnTo>
                    <a:pt x="511" y="159"/>
                  </a:lnTo>
                  <a:lnTo>
                    <a:pt x="509" y="119"/>
                  </a:lnTo>
                  <a:lnTo>
                    <a:pt x="535" y="61"/>
                  </a:lnTo>
                  <a:lnTo>
                    <a:pt x="497" y="42"/>
                  </a:lnTo>
                  <a:lnTo>
                    <a:pt x="457" y="0"/>
                  </a:lnTo>
                  <a:lnTo>
                    <a:pt x="79" y="69"/>
                  </a:lnTo>
                  <a:lnTo>
                    <a:pt x="61" y="42"/>
                  </a:lnTo>
                  <a:lnTo>
                    <a:pt x="0" y="86"/>
                  </a:lnTo>
                  <a:lnTo>
                    <a:pt x="44" y="355"/>
                  </a:lnTo>
                  <a:close/>
                </a:path>
              </a:pathLst>
            </a:custGeom>
            <a:grpFill/>
            <a:ln w="12700">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9" name="Freeform 110">
              <a:extLst>
                <a:ext uri="{FF2B5EF4-FFF2-40B4-BE49-F238E27FC236}">
                  <a16:creationId xmlns:a16="http://schemas.microsoft.com/office/drawing/2014/main" id="{1CBB7627-24F5-F925-C9E3-970349E619CE}"/>
                </a:ext>
              </a:extLst>
            </p:cNvPr>
            <p:cNvSpPr>
              <a:spLocks/>
            </p:cNvSpPr>
            <p:nvPr/>
          </p:nvSpPr>
          <p:spPr bwMode="auto">
            <a:xfrm>
              <a:off x="7947025" y="3106738"/>
              <a:ext cx="165100" cy="390525"/>
            </a:xfrm>
            <a:custGeom>
              <a:avLst/>
              <a:gdLst>
                <a:gd name="T0" fmla="*/ 7 w 122"/>
                <a:gd name="T1" fmla="*/ 199 h 290"/>
                <a:gd name="T2" fmla="*/ 29 w 122"/>
                <a:gd name="T3" fmla="*/ 183 h 290"/>
                <a:gd name="T4" fmla="*/ 61 w 122"/>
                <a:gd name="T5" fmla="*/ 143 h 290"/>
                <a:gd name="T6" fmla="*/ 5 w 122"/>
                <a:gd name="T7" fmla="*/ 98 h 290"/>
                <a:gd name="T8" fmla="*/ 3 w 122"/>
                <a:gd name="T9" fmla="*/ 58 h 290"/>
                <a:gd name="T10" fmla="*/ 29 w 122"/>
                <a:gd name="T11" fmla="*/ 0 h 290"/>
                <a:gd name="T12" fmla="*/ 112 w 122"/>
                <a:gd name="T13" fmla="*/ 29 h 290"/>
                <a:gd name="T14" fmla="*/ 114 w 122"/>
                <a:gd name="T15" fmla="*/ 39 h 290"/>
                <a:gd name="T16" fmla="*/ 103 w 122"/>
                <a:gd name="T17" fmla="*/ 71 h 290"/>
                <a:gd name="T18" fmla="*/ 95 w 122"/>
                <a:gd name="T19" fmla="*/ 78 h 290"/>
                <a:gd name="T20" fmla="*/ 93 w 122"/>
                <a:gd name="T21" fmla="*/ 95 h 290"/>
                <a:gd name="T22" fmla="*/ 102 w 122"/>
                <a:gd name="T23" fmla="*/ 100 h 290"/>
                <a:gd name="T24" fmla="*/ 122 w 122"/>
                <a:gd name="T25" fmla="*/ 95 h 290"/>
                <a:gd name="T26" fmla="*/ 122 w 122"/>
                <a:gd name="T27" fmla="*/ 144 h 290"/>
                <a:gd name="T28" fmla="*/ 122 w 122"/>
                <a:gd name="T29" fmla="*/ 175 h 290"/>
                <a:gd name="T30" fmla="*/ 122 w 122"/>
                <a:gd name="T31" fmla="*/ 192 h 290"/>
                <a:gd name="T32" fmla="*/ 115 w 122"/>
                <a:gd name="T33" fmla="*/ 207 h 290"/>
                <a:gd name="T34" fmla="*/ 107 w 122"/>
                <a:gd name="T35" fmla="*/ 209 h 290"/>
                <a:gd name="T36" fmla="*/ 110 w 122"/>
                <a:gd name="T37" fmla="*/ 222 h 290"/>
                <a:gd name="T38" fmla="*/ 80 w 122"/>
                <a:gd name="T39" fmla="*/ 290 h 290"/>
                <a:gd name="T40" fmla="*/ 73 w 122"/>
                <a:gd name="T41" fmla="*/ 290 h 290"/>
                <a:gd name="T42" fmla="*/ 69 w 122"/>
                <a:gd name="T43" fmla="*/ 265 h 290"/>
                <a:gd name="T44" fmla="*/ 49 w 122"/>
                <a:gd name="T45" fmla="*/ 265 h 290"/>
                <a:gd name="T46" fmla="*/ 7 w 122"/>
                <a:gd name="T47" fmla="*/ 238 h 290"/>
                <a:gd name="T48" fmla="*/ 0 w 122"/>
                <a:gd name="T49" fmla="*/ 216 h 290"/>
                <a:gd name="T50" fmla="*/ 7 w 122"/>
                <a:gd name="T51" fmla="*/ 199 h 290"/>
                <a:gd name="T52" fmla="*/ 7 w 122"/>
                <a:gd name="T53" fmla="*/ 199 h 29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2"/>
                <a:gd name="T82" fmla="*/ 0 h 290"/>
                <a:gd name="T83" fmla="*/ 122 w 122"/>
                <a:gd name="T84" fmla="*/ 290 h 29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2" h="290">
                  <a:moveTo>
                    <a:pt x="7" y="199"/>
                  </a:moveTo>
                  <a:lnTo>
                    <a:pt x="29" y="183"/>
                  </a:lnTo>
                  <a:lnTo>
                    <a:pt x="61" y="143"/>
                  </a:lnTo>
                  <a:lnTo>
                    <a:pt x="5" y="98"/>
                  </a:lnTo>
                  <a:lnTo>
                    <a:pt x="3" y="58"/>
                  </a:lnTo>
                  <a:lnTo>
                    <a:pt x="29" y="0"/>
                  </a:lnTo>
                  <a:lnTo>
                    <a:pt x="112" y="29"/>
                  </a:lnTo>
                  <a:lnTo>
                    <a:pt x="114" y="39"/>
                  </a:lnTo>
                  <a:lnTo>
                    <a:pt x="103" y="71"/>
                  </a:lnTo>
                  <a:lnTo>
                    <a:pt x="95" y="78"/>
                  </a:lnTo>
                  <a:lnTo>
                    <a:pt x="93" y="95"/>
                  </a:lnTo>
                  <a:lnTo>
                    <a:pt x="102" y="100"/>
                  </a:lnTo>
                  <a:lnTo>
                    <a:pt x="122" y="95"/>
                  </a:lnTo>
                  <a:lnTo>
                    <a:pt x="122" y="144"/>
                  </a:lnTo>
                  <a:lnTo>
                    <a:pt x="122" y="175"/>
                  </a:lnTo>
                  <a:lnTo>
                    <a:pt x="122" y="192"/>
                  </a:lnTo>
                  <a:lnTo>
                    <a:pt x="115" y="207"/>
                  </a:lnTo>
                  <a:lnTo>
                    <a:pt x="107" y="209"/>
                  </a:lnTo>
                  <a:lnTo>
                    <a:pt x="110" y="222"/>
                  </a:lnTo>
                  <a:lnTo>
                    <a:pt x="80" y="290"/>
                  </a:lnTo>
                  <a:lnTo>
                    <a:pt x="73" y="290"/>
                  </a:lnTo>
                  <a:lnTo>
                    <a:pt x="69" y="265"/>
                  </a:lnTo>
                  <a:lnTo>
                    <a:pt x="49" y="265"/>
                  </a:lnTo>
                  <a:lnTo>
                    <a:pt x="7" y="238"/>
                  </a:lnTo>
                  <a:lnTo>
                    <a:pt x="0" y="216"/>
                  </a:lnTo>
                  <a:lnTo>
                    <a:pt x="7" y="199"/>
                  </a:lnTo>
                  <a:close/>
                </a:path>
              </a:pathLst>
            </a:custGeom>
            <a:grpFill/>
            <a:ln w="12700">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0" name="Freeform 111">
              <a:extLst>
                <a:ext uri="{FF2B5EF4-FFF2-40B4-BE49-F238E27FC236}">
                  <a16:creationId xmlns:a16="http://schemas.microsoft.com/office/drawing/2014/main" id="{B23790D2-8FFC-75E3-AC15-EC4F3CC0D5F6}"/>
                </a:ext>
              </a:extLst>
            </p:cNvPr>
            <p:cNvSpPr>
              <a:spLocks/>
            </p:cNvSpPr>
            <p:nvPr/>
          </p:nvSpPr>
          <p:spPr bwMode="auto">
            <a:xfrm>
              <a:off x="7348538" y="2495550"/>
              <a:ext cx="779462" cy="681038"/>
            </a:xfrm>
            <a:custGeom>
              <a:avLst/>
              <a:gdLst>
                <a:gd name="T0" fmla="*/ 18 w 579"/>
                <a:gd name="T1" fmla="*/ 462 h 505"/>
                <a:gd name="T2" fmla="*/ 396 w 579"/>
                <a:gd name="T3" fmla="*/ 393 h 505"/>
                <a:gd name="T4" fmla="*/ 436 w 579"/>
                <a:gd name="T5" fmla="*/ 435 h 505"/>
                <a:gd name="T6" fmla="*/ 474 w 579"/>
                <a:gd name="T7" fmla="*/ 454 h 505"/>
                <a:gd name="T8" fmla="*/ 557 w 579"/>
                <a:gd name="T9" fmla="*/ 483 h 505"/>
                <a:gd name="T10" fmla="*/ 564 w 579"/>
                <a:gd name="T11" fmla="*/ 505 h 505"/>
                <a:gd name="T12" fmla="*/ 577 w 579"/>
                <a:gd name="T13" fmla="*/ 474 h 505"/>
                <a:gd name="T14" fmla="*/ 579 w 579"/>
                <a:gd name="T15" fmla="*/ 432 h 505"/>
                <a:gd name="T16" fmla="*/ 564 w 579"/>
                <a:gd name="T17" fmla="*/ 350 h 505"/>
                <a:gd name="T18" fmla="*/ 564 w 579"/>
                <a:gd name="T19" fmla="*/ 265 h 505"/>
                <a:gd name="T20" fmla="*/ 523 w 579"/>
                <a:gd name="T21" fmla="*/ 141 h 505"/>
                <a:gd name="T22" fmla="*/ 516 w 579"/>
                <a:gd name="T23" fmla="*/ 87 h 505"/>
                <a:gd name="T24" fmla="*/ 491 w 579"/>
                <a:gd name="T25" fmla="*/ 0 h 505"/>
                <a:gd name="T26" fmla="*/ 368 w 579"/>
                <a:gd name="T27" fmla="*/ 29 h 505"/>
                <a:gd name="T28" fmla="*/ 300 w 579"/>
                <a:gd name="T29" fmla="*/ 101 h 505"/>
                <a:gd name="T30" fmla="*/ 297 w 579"/>
                <a:gd name="T31" fmla="*/ 119 h 505"/>
                <a:gd name="T32" fmla="*/ 258 w 579"/>
                <a:gd name="T33" fmla="*/ 162 h 505"/>
                <a:gd name="T34" fmla="*/ 268 w 579"/>
                <a:gd name="T35" fmla="*/ 177 h 505"/>
                <a:gd name="T36" fmla="*/ 277 w 579"/>
                <a:gd name="T37" fmla="*/ 189 h 505"/>
                <a:gd name="T38" fmla="*/ 270 w 579"/>
                <a:gd name="T39" fmla="*/ 192 h 505"/>
                <a:gd name="T40" fmla="*/ 282 w 579"/>
                <a:gd name="T41" fmla="*/ 209 h 505"/>
                <a:gd name="T42" fmla="*/ 283 w 579"/>
                <a:gd name="T43" fmla="*/ 225 h 505"/>
                <a:gd name="T44" fmla="*/ 246 w 579"/>
                <a:gd name="T45" fmla="*/ 260 h 505"/>
                <a:gd name="T46" fmla="*/ 190 w 579"/>
                <a:gd name="T47" fmla="*/ 276 h 505"/>
                <a:gd name="T48" fmla="*/ 176 w 579"/>
                <a:gd name="T49" fmla="*/ 286 h 505"/>
                <a:gd name="T50" fmla="*/ 156 w 579"/>
                <a:gd name="T51" fmla="*/ 277 h 505"/>
                <a:gd name="T52" fmla="*/ 93 w 579"/>
                <a:gd name="T53" fmla="*/ 284 h 505"/>
                <a:gd name="T54" fmla="*/ 47 w 579"/>
                <a:gd name="T55" fmla="*/ 303 h 505"/>
                <a:gd name="T56" fmla="*/ 47 w 579"/>
                <a:gd name="T57" fmla="*/ 326 h 505"/>
                <a:gd name="T58" fmla="*/ 56 w 579"/>
                <a:gd name="T59" fmla="*/ 342 h 505"/>
                <a:gd name="T60" fmla="*/ 63 w 579"/>
                <a:gd name="T61" fmla="*/ 342 h 505"/>
                <a:gd name="T62" fmla="*/ 69 w 579"/>
                <a:gd name="T63" fmla="*/ 360 h 505"/>
                <a:gd name="T64" fmla="*/ 57 w 579"/>
                <a:gd name="T65" fmla="*/ 371 h 505"/>
                <a:gd name="T66" fmla="*/ 52 w 579"/>
                <a:gd name="T67" fmla="*/ 388 h 505"/>
                <a:gd name="T68" fmla="*/ 0 w 579"/>
                <a:gd name="T69" fmla="*/ 435 h 505"/>
                <a:gd name="T70" fmla="*/ 18 w 579"/>
                <a:gd name="T71" fmla="*/ 462 h 505"/>
                <a:gd name="T72" fmla="*/ 18 w 579"/>
                <a:gd name="T73" fmla="*/ 462 h 50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79"/>
                <a:gd name="T112" fmla="*/ 0 h 505"/>
                <a:gd name="T113" fmla="*/ 579 w 579"/>
                <a:gd name="T114" fmla="*/ 505 h 50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79" h="505">
                  <a:moveTo>
                    <a:pt x="18" y="462"/>
                  </a:moveTo>
                  <a:lnTo>
                    <a:pt x="396" y="393"/>
                  </a:lnTo>
                  <a:lnTo>
                    <a:pt x="436" y="435"/>
                  </a:lnTo>
                  <a:lnTo>
                    <a:pt x="474" y="454"/>
                  </a:lnTo>
                  <a:lnTo>
                    <a:pt x="557" y="483"/>
                  </a:lnTo>
                  <a:lnTo>
                    <a:pt x="564" y="505"/>
                  </a:lnTo>
                  <a:lnTo>
                    <a:pt x="577" y="474"/>
                  </a:lnTo>
                  <a:lnTo>
                    <a:pt x="579" y="432"/>
                  </a:lnTo>
                  <a:lnTo>
                    <a:pt x="564" y="350"/>
                  </a:lnTo>
                  <a:lnTo>
                    <a:pt x="564" y="265"/>
                  </a:lnTo>
                  <a:lnTo>
                    <a:pt x="523" y="141"/>
                  </a:lnTo>
                  <a:lnTo>
                    <a:pt x="516" y="87"/>
                  </a:lnTo>
                  <a:lnTo>
                    <a:pt x="491" y="0"/>
                  </a:lnTo>
                  <a:lnTo>
                    <a:pt x="368" y="29"/>
                  </a:lnTo>
                  <a:lnTo>
                    <a:pt x="300" y="101"/>
                  </a:lnTo>
                  <a:lnTo>
                    <a:pt x="297" y="119"/>
                  </a:lnTo>
                  <a:lnTo>
                    <a:pt x="258" y="162"/>
                  </a:lnTo>
                  <a:lnTo>
                    <a:pt x="268" y="177"/>
                  </a:lnTo>
                  <a:lnTo>
                    <a:pt x="277" y="189"/>
                  </a:lnTo>
                  <a:lnTo>
                    <a:pt x="270" y="192"/>
                  </a:lnTo>
                  <a:lnTo>
                    <a:pt x="282" y="209"/>
                  </a:lnTo>
                  <a:lnTo>
                    <a:pt x="283" y="225"/>
                  </a:lnTo>
                  <a:lnTo>
                    <a:pt x="246" y="260"/>
                  </a:lnTo>
                  <a:lnTo>
                    <a:pt x="190" y="276"/>
                  </a:lnTo>
                  <a:lnTo>
                    <a:pt x="176" y="286"/>
                  </a:lnTo>
                  <a:lnTo>
                    <a:pt x="156" y="277"/>
                  </a:lnTo>
                  <a:lnTo>
                    <a:pt x="93" y="284"/>
                  </a:lnTo>
                  <a:lnTo>
                    <a:pt x="47" y="303"/>
                  </a:lnTo>
                  <a:lnTo>
                    <a:pt x="47" y="326"/>
                  </a:lnTo>
                  <a:lnTo>
                    <a:pt x="56" y="342"/>
                  </a:lnTo>
                  <a:lnTo>
                    <a:pt x="63" y="342"/>
                  </a:lnTo>
                  <a:lnTo>
                    <a:pt x="69" y="360"/>
                  </a:lnTo>
                  <a:lnTo>
                    <a:pt x="57" y="371"/>
                  </a:lnTo>
                  <a:lnTo>
                    <a:pt x="52" y="388"/>
                  </a:lnTo>
                  <a:lnTo>
                    <a:pt x="0" y="435"/>
                  </a:lnTo>
                  <a:lnTo>
                    <a:pt x="18" y="462"/>
                  </a:lnTo>
                  <a:close/>
                </a:path>
              </a:pathLst>
            </a:custGeom>
            <a:grpFill/>
            <a:ln w="12700">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1" name="Freeform 113">
              <a:extLst>
                <a:ext uri="{FF2B5EF4-FFF2-40B4-BE49-F238E27FC236}">
                  <a16:creationId xmlns:a16="http://schemas.microsoft.com/office/drawing/2014/main" id="{7A5F2067-A1D1-BEA6-01C8-CE967AE2969C}"/>
                </a:ext>
              </a:extLst>
            </p:cNvPr>
            <p:cNvSpPr>
              <a:spLocks/>
            </p:cNvSpPr>
            <p:nvPr/>
          </p:nvSpPr>
          <p:spPr bwMode="auto">
            <a:xfrm>
              <a:off x="8094663" y="3074988"/>
              <a:ext cx="242887" cy="139700"/>
            </a:xfrm>
            <a:custGeom>
              <a:avLst/>
              <a:gdLst>
                <a:gd name="T0" fmla="*/ 14 w 180"/>
                <a:gd name="T1" fmla="*/ 104 h 104"/>
                <a:gd name="T2" fmla="*/ 77 w 180"/>
                <a:gd name="T3" fmla="*/ 68 h 104"/>
                <a:gd name="T4" fmla="*/ 121 w 180"/>
                <a:gd name="T5" fmla="*/ 48 h 104"/>
                <a:gd name="T6" fmla="*/ 75 w 180"/>
                <a:gd name="T7" fmla="*/ 80 h 104"/>
                <a:gd name="T8" fmla="*/ 78 w 180"/>
                <a:gd name="T9" fmla="*/ 82 h 104"/>
                <a:gd name="T10" fmla="*/ 146 w 180"/>
                <a:gd name="T11" fmla="*/ 36 h 104"/>
                <a:gd name="T12" fmla="*/ 180 w 180"/>
                <a:gd name="T13" fmla="*/ 5 h 104"/>
                <a:gd name="T14" fmla="*/ 177 w 180"/>
                <a:gd name="T15" fmla="*/ 0 h 104"/>
                <a:gd name="T16" fmla="*/ 146 w 180"/>
                <a:gd name="T17" fmla="*/ 17 h 104"/>
                <a:gd name="T18" fmla="*/ 143 w 180"/>
                <a:gd name="T19" fmla="*/ 15 h 104"/>
                <a:gd name="T20" fmla="*/ 128 w 180"/>
                <a:gd name="T21" fmla="*/ 36 h 104"/>
                <a:gd name="T22" fmla="*/ 119 w 180"/>
                <a:gd name="T23" fmla="*/ 36 h 104"/>
                <a:gd name="T24" fmla="*/ 141 w 180"/>
                <a:gd name="T25" fmla="*/ 0 h 104"/>
                <a:gd name="T26" fmla="*/ 117 w 180"/>
                <a:gd name="T27" fmla="*/ 27 h 104"/>
                <a:gd name="T28" fmla="*/ 36 w 180"/>
                <a:gd name="T29" fmla="*/ 54 h 104"/>
                <a:gd name="T30" fmla="*/ 21 w 180"/>
                <a:gd name="T31" fmla="*/ 75 h 104"/>
                <a:gd name="T32" fmla="*/ 9 w 180"/>
                <a:gd name="T33" fmla="*/ 78 h 104"/>
                <a:gd name="T34" fmla="*/ 0 w 180"/>
                <a:gd name="T35" fmla="*/ 94 h 104"/>
                <a:gd name="T36" fmla="*/ 14 w 180"/>
                <a:gd name="T37" fmla="*/ 104 h 104"/>
                <a:gd name="T38" fmla="*/ 14 w 180"/>
                <a:gd name="T39" fmla="*/ 104 h 10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0"/>
                <a:gd name="T61" fmla="*/ 0 h 104"/>
                <a:gd name="T62" fmla="*/ 180 w 180"/>
                <a:gd name="T63" fmla="*/ 104 h 10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0" h="104">
                  <a:moveTo>
                    <a:pt x="14" y="104"/>
                  </a:moveTo>
                  <a:lnTo>
                    <a:pt x="77" y="68"/>
                  </a:lnTo>
                  <a:lnTo>
                    <a:pt x="121" y="48"/>
                  </a:lnTo>
                  <a:lnTo>
                    <a:pt x="75" y="80"/>
                  </a:lnTo>
                  <a:lnTo>
                    <a:pt x="78" y="82"/>
                  </a:lnTo>
                  <a:lnTo>
                    <a:pt x="146" y="36"/>
                  </a:lnTo>
                  <a:lnTo>
                    <a:pt x="180" y="5"/>
                  </a:lnTo>
                  <a:lnTo>
                    <a:pt x="177" y="0"/>
                  </a:lnTo>
                  <a:lnTo>
                    <a:pt x="146" y="17"/>
                  </a:lnTo>
                  <a:lnTo>
                    <a:pt x="143" y="15"/>
                  </a:lnTo>
                  <a:lnTo>
                    <a:pt x="128" y="36"/>
                  </a:lnTo>
                  <a:lnTo>
                    <a:pt x="119" y="36"/>
                  </a:lnTo>
                  <a:lnTo>
                    <a:pt x="141" y="0"/>
                  </a:lnTo>
                  <a:lnTo>
                    <a:pt x="117" y="27"/>
                  </a:lnTo>
                  <a:lnTo>
                    <a:pt x="36" y="54"/>
                  </a:lnTo>
                  <a:lnTo>
                    <a:pt x="21" y="75"/>
                  </a:lnTo>
                  <a:lnTo>
                    <a:pt x="9" y="78"/>
                  </a:lnTo>
                  <a:lnTo>
                    <a:pt x="0" y="94"/>
                  </a:lnTo>
                  <a:lnTo>
                    <a:pt x="14" y="104"/>
                  </a:lnTo>
                  <a:close/>
                </a:path>
              </a:pathLst>
            </a:custGeom>
            <a:grpFill/>
            <a:ln w="12700">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2" name="Freeform 114">
              <a:extLst>
                <a:ext uri="{FF2B5EF4-FFF2-40B4-BE49-F238E27FC236}">
                  <a16:creationId xmlns:a16="http://schemas.microsoft.com/office/drawing/2014/main" id="{CC5CA634-C06A-5AFA-F4A4-AB078A45605E}"/>
                </a:ext>
              </a:extLst>
            </p:cNvPr>
            <p:cNvSpPr>
              <a:spLocks/>
            </p:cNvSpPr>
            <p:nvPr/>
          </p:nvSpPr>
          <p:spPr bwMode="auto">
            <a:xfrm>
              <a:off x="8107363" y="2924175"/>
              <a:ext cx="227012" cy="209550"/>
            </a:xfrm>
            <a:custGeom>
              <a:avLst/>
              <a:gdLst>
                <a:gd name="T0" fmla="*/ 15 w 168"/>
                <a:gd name="T1" fmla="*/ 114 h 156"/>
                <a:gd name="T2" fmla="*/ 13 w 168"/>
                <a:gd name="T3" fmla="*/ 156 h 156"/>
                <a:gd name="T4" fmla="*/ 27 w 168"/>
                <a:gd name="T5" fmla="*/ 153 h 156"/>
                <a:gd name="T6" fmla="*/ 59 w 168"/>
                <a:gd name="T7" fmla="*/ 129 h 156"/>
                <a:gd name="T8" fmla="*/ 69 w 168"/>
                <a:gd name="T9" fmla="*/ 109 h 156"/>
                <a:gd name="T10" fmla="*/ 76 w 168"/>
                <a:gd name="T11" fmla="*/ 114 h 156"/>
                <a:gd name="T12" fmla="*/ 120 w 168"/>
                <a:gd name="T13" fmla="*/ 102 h 156"/>
                <a:gd name="T14" fmla="*/ 122 w 168"/>
                <a:gd name="T15" fmla="*/ 93 h 156"/>
                <a:gd name="T16" fmla="*/ 129 w 168"/>
                <a:gd name="T17" fmla="*/ 97 h 156"/>
                <a:gd name="T18" fmla="*/ 137 w 168"/>
                <a:gd name="T19" fmla="*/ 90 h 156"/>
                <a:gd name="T20" fmla="*/ 151 w 168"/>
                <a:gd name="T21" fmla="*/ 88 h 156"/>
                <a:gd name="T22" fmla="*/ 168 w 168"/>
                <a:gd name="T23" fmla="*/ 80 h 156"/>
                <a:gd name="T24" fmla="*/ 151 w 168"/>
                <a:gd name="T25" fmla="*/ 0 h 156"/>
                <a:gd name="T26" fmla="*/ 0 w 168"/>
                <a:gd name="T27" fmla="*/ 32 h 156"/>
                <a:gd name="T28" fmla="*/ 15 w 168"/>
                <a:gd name="T29" fmla="*/ 114 h 156"/>
                <a:gd name="T30" fmla="*/ 15 w 168"/>
                <a:gd name="T31" fmla="*/ 114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8"/>
                <a:gd name="T49" fmla="*/ 0 h 156"/>
                <a:gd name="T50" fmla="*/ 168 w 168"/>
                <a:gd name="T51" fmla="*/ 156 h 15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8" h="156">
                  <a:moveTo>
                    <a:pt x="15" y="114"/>
                  </a:moveTo>
                  <a:lnTo>
                    <a:pt x="13" y="156"/>
                  </a:lnTo>
                  <a:lnTo>
                    <a:pt x="27" y="153"/>
                  </a:lnTo>
                  <a:lnTo>
                    <a:pt x="59" y="129"/>
                  </a:lnTo>
                  <a:lnTo>
                    <a:pt x="69" y="109"/>
                  </a:lnTo>
                  <a:lnTo>
                    <a:pt x="76" y="114"/>
                  </a:lnTo>
                  <a:lnTo>
                    <a:pt x="120" y="102"/>
                  </a:lnTo>
                  <a:lnTo>
                    <a:pt x="122" y="93"/>
                  </a:lnTo>
                  <a:lnTo>
                    <a:pt x="129" y="97"/>
                  </a:lnTo>
                  <a:lnTo>
                    <a:pt x="137" y="90"/>
                  </a:lnTo>
                  <a:lnTo>
                    <a:pt x="151" y="88"/>
                  </a:lnTo>
                  <a:lnTo>
                    <a:pt x="168" y="80"/>
                  </a:lnTo>
                  <a:lnTo>
                    <a:pt x="151" y="0"/>
                  </a:lnTo>
                  <a:lnTo>
                    <a:pt x="0" y="32"/>
                  </a:lnTo>
                  <a:lnTo>
                    <a:pt x="15" y="114"/>
                  </a:lnTo>
                  <a:close/>
                </a:path>
              </a:pathLst>
            </a:custGeom>
            <a:grpFill/>
            <a:ln w="12700">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3" name="Freeform 115">
              <a:extLst>
                <a:ext uri="{FF2B5EF4-FFF2-40B4-BE49-F238E27FC236}">
                  <a16:creationId xmlns:a16="http://schemas.microsoft.com/office/drawing/2014/main" id="{CB097872-E634-C465-FABA-89A8ECC77F41}"/>
                </a:ext>
              </a:extLst>
            </p:cNvPr>
            <p:cNvSpPr>
              <a:spLocks/>
            </p:cNvSpPr>
            <p:nvPr/>
          </p:nvSpPr>
          <p:spPr bwMode="auto">
            <a:xfrm>
              <a:off x="8310563" y="2913063"/>
              <a:ext cx="103187" cy="119062"/>
            </a:xfrm>
            <a:custGeom>
              <a:avLst/>
              <a:gdLst>
                <a:gd name="T0" fmla="*/ 17 w 76"/>
                <a:gd name="T1" fmla="*/ 88 h 88"/>
                <a:gd name="T2" fmla="*/ 49 w 76"/>
                <a:gd name="T3" fmla="*/ 76 h 88"/>
                <a:gd name="T4" fmla="*/ 49 w 76"/>
                <a:gd name="T5" fmla="*/ 40 h 88"/>
                <a:gd name="T6" fmla="*/ 58 w 76"/>
                <a:gd name="T7" fmla="*/ 49 h 88"/>
                <a:gd name="T8" fmla="*/ 59 w 76"/>
                <a:gd name="T9" fmla="*/ 66 h 88"/>
                <a:gd name="T10" fmla="*/ 66 w 76"/>
                <a:gd name="T11" fmla="*/ 66 h 88"/>
                <a:gd name="T12" fmla="*/ 76 w 76"/>
                <a:gd name="T13" fmla="*/ 49 h 88"/>
                <a:gd name="T14" fmla="*/ 66 w 76"/>
                <a:gd name="T15" fmla="*/ 30 h 88"/>
                <a:gd name="T16" fmla="*/ 49 w 76"/>
                <a:gd name="T17" fmla="*/ 27 h 88"/>
                <a:gd name="T18" fmla="*/ 37 w 76"/>
                <a:gd name="T19" fmla="*/ 3 h 88"/>
                <a:gd name="T20" fmla="*/ 27 w 76"/>
                <a:gd name="T21" fmla="*/ 0 h 88"/>
                <a:gd name="T22" fmla="*/ 0 w 76"/>
                <a:gd name="T23" fmla="*/ 8 h 88"/>
                <a:gd name="T24" fmla="*/ 17 w 76"/>
                <a:gd name="T25" fmla="*/ 88 h 88"/>
                <a:gd name="T26" fmla="*/ 17 w 76"/>
                <a:gd name="T27" fmla="*/ 88 h 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6"/>
                <a:gd name="T43" fmla="*/ 0 h 88"/>
                <a:gd name="T44" fmla="*/ 76 w 76"/>
                <a:gd name="T45" fmla="*/ 88 h 8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6" h="88">
                  <a:moveTo>
                    <a:pt x="17" y="88"/>
                  </a:moveTo>
                  <a:lnTo>
                    <a:pt x="49" y="76"/>
                  </a:lnTo>
                  <a:lnTo>
                    <a:pt x="49" y="40"/>
                  </a:lnTo>
                  <a:lnTo>
                    <a:pt x="58" y="49"/>
                  </a:lnTo>
                  <a:lnTo>
                    <a:pt x="59" y="66"/>
                  </a:lnTo>
                  <a:lnTo>
                    <a:pt x="66" y="66"/>
                  </a:lnTo>
                  <a:lnTo>
                    <a:pt x="76" y="49"/>
                  </a:lnTo>
                  <a:lnTo>
                    <a:pt x="66" y="30"/>
                  </a:lnTo>
                  <a:lnTo>
                    <a:pt x="49" y="27"/>
                  </a:lnTo>
                  <a:lnTo>
                    <a:pt x="37" y="3"/>
                  </a:lnTo>
                  <a:lnTo>
                    <a:pt x="27" y="0"/>
                  </a:lnTo>
                  <a:lnTo>
                    <a:pt x="0" y="8"/>
                  </a:lnTo>
                  <a:lnTo>
                    <a:pt x="17" y="88"/>
                  </a:lnTo>
                  <a:close/>
                </a:path>
              </a:pathLst>
            </a:custGeom>
            <a:grpFill/>
            <a:ln w="12700">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4" name="Freeform 116">
              <a:extLst>
                <a:ext uri="{FF2B5EF4-FFF2-40B4-BE49-F238E27FC236}">
                  <a16:creationId xmlns:a16="http://schemas.microsoft.com/office/drawing/2014/main" id="{4C6ACA43-9E37-CA53-EE09-A993793EE8F6}"/>
                </a:ext>
              </a:extLst>
            </p:cNvPr>
            <p:cNvSpPr>
              <a:spLocks/>
            </p:cNvSpPr>
            <p:nvPr/>
          </p:nvSpPr>
          <p:spPr bwMode="auto">
            <a:xfrm>
              <a:off x="8107363" y="2763838"/>
              <a:ext cx="439737" cy="217487"/>
            </a:xfrm>
            <a:custGeom>
              <a:avLst/>
              <a:gdLst>
                <a:gd name="T0" fmla="*/ 0 w 326"/>
                <a:gd name="T1" fmla="*/ 151 h 161"/>
                <a:gd name="T2" fmla="*/ 151 w 326"/>
                <a:gd name="T3" fmla="*/ 119 h 161"/>
                <a:gd name="T4" fmla="*/ 178 w 326"/>
                <a:gd name="T5" fmla="*/ 111 h 161"/>
                <a:gd name="T6" fmla="*/ 188 w 326"/>
                <a:gd name="T7" fmla="*/ 114 h 161"/>
                <a:gd name="T8" fmla="*/ 200 w 326"/>
                <a:gd name="T9" fmla="*/ 138 h 161"/>
                <a:gd name="T10" fmla="*/ 217 w 326"/>
                <a:gd name="T11" fmla="*/ 141 h 161"/>
                <a:gd name="T12" fmla="*/ 227 w 326"/>
                <a:gd name="T13" fmla="*/ 160 h 161"/>
                <a:gd name="T14" fmla="*/ 238 w 326"/>
                <a:gd name="T15" fmla="*/ 161 h 161"/>
                <a:gd name="T16" fmla="*/ 249 w 326"/>
                <a:gd name="T17" fmla="*/ 143 h 161"/>
                <a:gd name="T18" fmla="*/ 255 w 326"/>
                <a:gd name="T19" fmla="*/ 127 h 161"/>
                <a:gd name="T20" fmla="*/ 266 w 326"/>
                <a:gd name="T21" fmla="*/ 148 h 161"/>
                <a:gd name="T22" fmla="*/ 326 w 326"/>
                <a:gd name="T23" fmla="*/ 129 h 161"/>
                <a:gd name="T24" fmla="*/ 322 w 326"/>
                <a:gd name="T25" fmla="*/ 107 h 161"/>
                <a:gd name="T26" fmla="*/ 305 w 326"/>
                <a:gd name="T27" fmla="*/ 78 h 161"/>
                <a:gd name="T28" fmla="*/ 297 w 326"/>
                <a:gd name="T29" fmla="*/ 75 h 161"/>
                <a:gd name="T30" fmla="*/ 287 w 326"/>
                <a:gd name="T31" fmla="*/ 77 h 161"/>
                <a:gd name="T32" fmla="*/ 288 w 326"/>
                <a:gd name="T33" fmla="*/ 82 h 161"/>
                <a:gd name="T34" fmla="*/ 302 w 326"/>
                <a:gd name="T35" fmla="*/ 83 h 161"/>
                <a:gd name="T36" fmla="*/ 307 w 326"/>
                <a:gd name="T37" fmla="*/ 111 h 161"/>
                <a:gd name="T38" fmla="*/ 283 w 326"/>
                <a:gd name="T39" fmla="*/ 121 h 161"/>
                <a:gd name="T40" fmla="*/ 249 w 326"/>
                <a:gd name="T41" fmla="*/ 99 h 161"/>
                <a:gd name="T42" fmla="*/ 238 w 326"/>
                <a:gd name="T43" fmla="*/ 75 h 161"/>
                <a:gd name="T44" fmla="*/ 222 w 326"/>
                <a:gd name="T45" fmla="*/ 68 h 161"/>
                <a:gd name="T46" fmla="*/ 222 w 326"/>
                <a:gd name="T47" fmla="*/ 75 h 161"/>
                <a:gd name="T48" fmla="*/ 207 w 326"/>
                <a:gd name="T49" fmla="*/ 61 h 161"/>
                <a:gd name="T50" fmla="*/ 219 w 326"/>
                <a:gd name="T51" fmla="*/ 44 h 161"/>
                <a:gd name="T52" fmla="*/ 229 w 326"/>
                <a:gd name="T53" fmla="*/ 29 h 161"/>
                <a:gd name="T54" fmla="*/ 210 w 326"/>
                <a:gd name="T55" fmla="*/ 0 h 161"/>
                <a:gd name="T56" fmla="*/ 178 w 326"/>
                <a:gd name="T57" fmla="*/ 24 h 161"/>
                <a:gd name="T58" fmla="*/ 69 w 326"/>
                <a:gd name="T59" fmla="*/ 51 h 161"/>
                <a:gd name="T60" fmla="*/ 0 w 326"/>
                <a:gd name="T61" fmla="*/ 66 h 161"/>
                <a:gd name="T62" fmla="*/ 0 w 326"/>
                <a:gd name="T63" fmla="*/ 151 h 161"/>
                <a:gd name="T64" fmla="*/ 0 w 326"/>
                <a:gd name="T65" fmla="*/ 151 h 1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6"/>
                <a:gd name="T100" fmla="*/ 0 h 161"/>
                <a:gd name="T101" fmla="*/ 326 w 326"/>
                <a:gd name="T102" fmla="*/ 161 h 1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6" h="161">
                  <a:moveTo>
                    <a:pt x="0" y="151"/>
                  </a:moveTo>
                  <a:lnTo>
                    <a:pt x="151" y="119"/>
                  </a:lnTo>
                  <a:lnTo>
                    <a:pt x="178" y="111"/>
                  </a:lnTo>
                  <a:lnTo>
                    <a:pt x="188" y="114"/>
                  </a:lnTo>
                  <a:lnTo>
                    <a:pt x="200" y="138"/>
                  </a:lnTo>
                  <a:lnTo>
                    <a:pt x="217" y="141"/>
                  </a:lnTo>
                  <a:lnTo>
                    <a:pt x="227" y="160"/>
                  </a:lnTo>
                  <a:lnTo>
                    <a:pt x="238" y="161"/>
                  </a:lnTo>
                  <a:lnTo>
                    <a:pt x="249" y="143"/>
                  </a:lnTo>
                  <a:lnTo>
                    <a:pt x="255" y="127"/>
                  </a:lnTo>
                  <a:lnTo>
                    <a:pt x="266" y="148"/>
                  </a:lnTo>
                  <a:lnTo>
                    <a:pt x="326" y="129"/>
                  </a:lnTo>
                  <a:lnTo>
                    <a:pt x="322" y="107"/>
                  </a:lnTo>
                  <a:lnTo>
                    <a:pt x="305" y="78"/>
                  </a:lnTo>
                  <a:lnTo>
                    <a:pt x="297" y="75"/>
                  </a:lnTo>
                  <a:lnTo>
                    <a:pt x="287" y="77"/>
                  </a:lnTo>
                  <a:lnTo>
                    <a:pt x="288" y="82"/>
                  </a:lnTo>
                  <a:lnTo>
                    <a:pt x="302" y="83"/>
                  </a:lnTo>
                  <a:lnTo>
                    <a:pt x="307" y="111"/>
                  </a:lnTo>
                  <a:lnTo>
                    <a:pt x="283" y="121"/>
                  </a:lnTo>
                  <a:lnTo>
                    <a:pt x="249" y="99"/>
                  </a:lnTo>
                  <a:lnTo>
                    <a:pt x="238" y="75"/>
                  </a:lnTo>
                  <a:lnTo>
                    <a:pt x="222" y="68"/>
                  </a:lnTo>
                  <a:lnTo>
                    <a:pt x="222" y="75"/>
                  </a:lnTo>
                  <a:lnTo>
                    <a:pt x="207" y="61"/>
                  </a:lnTo>
                  <a:lnTo>
                    <a:pt x="219" y="44"/>
                  </a:lnTo>
                  <a:lnTo>
                    <a:pt x="229" y="29"/>
                  </a:lnTo>
                  <a:lnTo>
                    <a:pt x="210" y="0"/>
                  </a:lnTo>
                  <a:lnTo>
                    <a:pt x="178" y="24"/>
                  </a:lnTo>
                  <a:lnTo>
                    <a:pt x="69" y="51"/>
                  </a:lnTo>
                  <a:lnTo>
                    <a:pt x="0" y="66"/>
                  </a:lnTo>
                  <a:lnTo>
                    <a:pt x="0" y="151"/>
                  </a:lnTo>
                  <a:close/>
                </a:path>
              </a:pathLst>
            </a:custGeom>
            <a:grpFill/>
            <a:ln w="12700">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5" name="Freeform 119">
              <a:extLst>
                <a:ext uri="{FF2B5EF4-FFF2-40B4-BE49-F238E27FC236}">
                  <a16:creationId xmlns:a16="http://schemas.microsoft.com/office/drawing/2014/main" id="{BACFC2C7-A4A6-DFCC-DC42-CF230C61177E}"/>
                </a:ext>
              </a:extLst>
            </p:cNvPr>
            <p:cNvSpPr>
              <a:spLocks/>
            </p:cNvSpPr>
            <p:nvPr/>
          </p:nvSpPr>
          <p:spPr bwMode="auto">
            <a:xfrm>
              <a:off x="8008938" y="2446338"/>
              <a:ext cx="212725" cy="406400"/>
            </a:xfrm>
            <a:custGeom>
              <a:avLst/>
              <a:gdLst>
                <a:gd name="T0" fmla="*/ 25 w 158"/>
                <a:gd name="T1" fmla="*/ 124 h 302"/>
                <a:gd name="T2" fmla="*/ 32 w 158"/>
                <a:gd name="T3" fmla="*/ 178 h 302"/>
                <a:gd name="T4" fmla="*/ 73 w 158"/>
                <a:gd name="T5" fmla="*/ 302 h 302"/>
                <a:gd name="T6" fmla="*/ 142 w 158"/>
                <a:gd name="T7" fmla="*/ 287 h 302"/>
                <a:gd name="T8" fmla="*/ 137 w 158"/>
                <a:gd name="T9" fmla="*/ 110 h 302"/>
                <a:gd name="T10" fmla="*/ 156 w 158"/>
                <a:gd name="T11" fmla="*/ 76 h 302"/>
                <a:gd name="T12" fmla="*/ 158 w 158"/>
                <a:gd name="T13" fmla="*/ 0 h 302"/>
                <a:gd name="T14" fmla="*/ 0 w 158"/>
                <a:gd name="T15" fmla="*/ 37 h 302"/>
                <a:gd name="T16" fmla="*/ 25 w 158"/>
                <a:gd name="T17" fmla="*/ 124 h 302"/>
                <a:gd name="T18" fmla="*/ 25 w 158"/>
                <a:gd name="T19" fmla="*/ 124 h 3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8"/>
                <a:gd name="T31" fmla="*/ 0 h 302"/>
                <a:gd name="T32" fmla="*/ 158 w 158"/>
                <a:gd name="T33" fmla="*/ 302 h 3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8" h="302">
                  <a:moveTo>
                    <a:pt x="25" y="124"/>
                  </a:moveTo>
                  <a:lnTo>
                    <a:pt x="32" y="178"/>
                  </a:lnTo>
                  <a:lnTo>
                    <a:pt x="73" y="302"/>
                  </a:lnTo>
                  <a:lnTo>
                    <a:pt x="142" y="287"/>
                  </a:lnTo>
                  <a:lnTo>
                    <a:pt x="137" y="110"/>
                  </a:lnTo>
                  <a:lnTo>
                    <a:pt x="156" y="76"/>
                  </a:lnTo>
                  <a:lnTo>
                    <a:pt x="158" y="0"/>
                  </a:lnTo>
                  <a:lnTo>
                    <a:pt x="0" y="37"/>
                  </a:lnTo>
                  <a:lnTo>
                    <a:pt x="25" y="124"/>
                  </a:lnTo>
                  <a:close/>
                </a:path>
              </a:pathLst>
            </a:custGeom>
            <a:grpFill/>
            <a:ln w="12700">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6" name="Freeform 120">
              <a:extLst>
                <a:ext uri="{FF2B5EF4-FFF2-40B4-BE49-F238E27FC236}">
                  <a16:creationId xmlns:a16="http://schemas.microsoft.com/office/drawing/2014/main" id="{D3054CF2-74E1-B3CF-313C-332A21375483}"/>
                </a:ext>
              </a:extLst>
            </p:cNvPr>
            <p:cNvSpPr>
              <a:spLocks/>
            </p:cNvSpPr>
            <p:nvPr/>
          </p:nvSpPr>
          <p:spPr bwMode="auto">
            <a:xfrm>
              <a:off x="8193088" y="2387600"/>
              <a:ext cx="196850" cy="444500"/>
            </a:xfrm>
            <a:custGeom>
              <a:avLst/>
              <a:gdLst>
                <a:gd name="T0" fmla="*/ 0 w 146"/>
                <a:gd name="T1" fmla="*/ 154 h 331"/>
                <a:gd name="T2" fmla="*/ 19 w 146"/>
                <a:gd name="T3" fmla="*/ 120 h 331"/>
                <a:gd name="T4" fmla="*/ 21 w 146"/>
                <a:gd name="T5" fmla="*/ 44 h 331"/>
                <a:gd name="T6" fmla="*/ 19 w 146"/>
                <a:gd name="T7" fmla="*/ 15 h 331"/>
                <a:gd name="T8" fmla="*/ 48 w 146"/>
                <a:gd name="T9" fmla="*/ 0 h 331"/>
                <a:gd name="T10" fmla="*/ 114 w 146"/>
                <a:gd name="T11" fmla="*/ 207 h 331"/>
                <a:gd name="T12" fmla="*/ 146 w 146"/>
                <a:gd name="T13" fmla="*/ 251 h 331"/>
                <a:gd name="T14" fmla="*/ 146 w 146"/>
                <a:gd name="T15" fmla="*/ 280 h 331"/>
                <a:gd name="T16" fmla="*/ 114 w 146"/>
                <a:gd name="T17" fmla="*/ 304 h 331"/>
                <a:gd name="T18" fmla="*/ 5 w 146"/>
                <a:gd name="T19" fmla="*/ 331 h 331"/>
                <a:gd name="T20" fmla="*/ 0 w 146"/>
                <a:gd name="T21" fmla="*/ 154 h 331"/>
                <a:gd name="T22" fmla="*/ 0 w 146"/>
                <a:gd name="T23" fmla="*/ 154 h 3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6"/>
                <a:gd name="T37" fmla="*/ 0 h 331"/>
                <a:gd name="T38" fmla="*/ 146 w 146"/>
                <a:gd name="T39" fmla="*/ 331 h 3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6" h="331">
                  <a:moveTo>
                    <a:pt x="0" y="154"/>
                  </a:moveTo>
                  <a:lnTo>
                    <a:pt x="19" y="120"/>
                  </a:lnTo>
                  <a:lnTo>
                    <a:pt x="21" y="44"/>
                  </a:lnTo>
                  <a:lnTo>
                    <a:pt x="19" y="15"/>
                  </a:lnTo>
                  <a:lnTo>
                    <a:pt x="48" y="0"/>
                  </a:lnTo>
                  <a:lnTo>
                    <a:pt x="114" y="207"/>
                  </a:lnTo>
                  <a:lnTo>
                    <a:pt x="146" y="251"/>
                  </a:lnTo>
                  <a:lnTo>
                    <a:pt x="146" y="280"/>
                  </a:lnTo>
                  <a:lnTo>
                    <a:pt x="114" y="304"/>
                  </a:lnTo>
                  <a:lnTo>
                    <a:pt x="5" y="331"/>
                  </a:lnTo>
                  <a:lnTo>
                    <a:pt x="0" y="154"/>
                  </a:lnTo>
                  <a:close/>
                </a:path>
              </a:pathLst>
            </a:custGeom>
            <a:grpFill/>
            <a:ln w="12700">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57" name="Group 51">
              <a:extLst>
                <a:ext uri="{FF2B5EF4-FFF2-40B4-BE49-F238E27FC236}">
                  <a16:creationId xmlns:a16="http://schemas.microsoft.com/office/drawing/2014/main" id="{F31D3B91-50B5-ED34-D9B2-AAC8393D4F28}"/>
                </a:ext>
              </a:extLst>
            </p:cNvPr>
            <p:cNvGrpSpPr>
              <a:grpSpLocks/>
            </p:cNvGrpSpPr>
            <p:nvPr/>
          </p:nvGrpSpPr>
          <p:grpSpPr bwMode="auto">
            <a:xfrm>
              <a:off x="457200" y="1524000"/>
              <a:ext cx="1373288" cy="1079781"/>
              <a:chOff x="1012825" y="601663"/>
              <a:chExt cx="1619251" cy="1273174"/>
            </a:xfrm>
            <a:grpFill/>
          </p:grpSpPr>
          <p:sp>
            <p:nvSpPr>
              <p:cNvPr id="58" name="Freeform 147">
                <a:extLst>
                  <a:ext uri="{FF2B5EF4-FFF2-40B4-BE49-F238E27FC236}">
                    <a16:creationId xmlns:a16="http://schemas.microsoft.com/office/drawing/2014/main" id="{3DAF1CED-191F-A206-638C-0505EB4D154C}"/>
                  </a:ext>
                </a:extLst>
              </p:cNvPr>
              <p:cNvSpPr>
                <a:spLocks/>
              </p:cNvSpPr>
              <p:nvPr/>
            </p:nvSpPr>
            <p:spPr bwMode="auto">
              <a:xfrm>
                <a:off x="1214438" y="601663"/>
                <a:ext cx="1417638" cy="1117600"/>
              </a:xfrm>
              <a:custGeom>
                <a:avLst/>
                <a:gdLst>
                  <a:gd name="T0" fmla="*/ 865 w 893"/>
                  <a:gd name="T1" fmla="*/ 588 h 704"/>
                  <a:gd name="T2" fmla="*/ 794 w 893"/>
                  <a:gd name="T3" fmla="*/ 533 h 704"/>
                  <a:gd name="T4" fmla="*/ 733 w 893"/>
                  <a:gd name="T5" fmla="*/ 479 h 704"/>
                  <a:gd name="T6" fmla="*/ 676 w 893"/>
                  <a:gd name="T7" fmla="*/ 499 h 704"/>
                  <a:gd name="T8" fmla="*/ 607 w 893"/>
                  <a:gd name="T9" fmla="*/ 469 h 704"/>
                  <a:gd name="T10" fmla="*/ 534 w 893"/>
                  <a:gd name="T11" fmla="*/ 285 h 704"/>
                  <a:gd name="T12" fmla="*/ 477 w 893"/>
                  <a:gd name="T13" fmla="*/ 44 h 704"/>
                  <a:gd name="T14" fmla="*/ 434 w 893"/>
                  <a:gd name="T15" fmla="*/ 34 h 704"/>
                  <a:gd name="T16" fmla="*/ 375 w 893"/>
                  <a:gd name="T17" fmla="*/ 34 h 704"/>
                  <a:gd name="T18" fmla="*/ 320 w 893"/>
                  <a:gd name="T19" fmla="*/ 28 h 704"/>
                  <a:gd name="T20" fmla="*/ 276 w 893"/>
                  <a:gd name="T21" fmla="*/ 9 h 704"/>
                  <a:gd name="T22" fmla="*/ 229 w 893"/>
                  <a:gd name="T23" fmla="*/ 0 h 704"/>
                  <a:gd name="T24" fmla="*/ 176 w 893"/>
                  <a:gd name="T25" fmla="*/ 19 h 704"/>
                  <a:gd name="T26" fmla="*/ 121 w 893"/>
                  <a:gd name="T27" fmla="*/ 32 h 704"/>
                  <a:gd name="T28" fmla="*/ 85 w 893"/>
                  <a:gd name="T29" fmla="*/ 94 h 704"/>
                  <a:gd name="T30" fmla="*/ 60 w 893"/>
                  <a:gd name="T31" fmla="*/ 121 h 704"/>
                  <a:gd name="T32" fmla="*/ 101 w 893"/>
                  <a:gd name="T33" fmla="*/ 180 h 704"/>
                  <a:gd name="T34" fmla="*/ 128 w 893"/>
                  <a:gd name="T35" fmla="*/ 223 h 704"/>
                  <a:gd name="T36" fmla="*/ 92 w 893"/>
                  <a:gd name="T37" fmla="*/ 203 h 704"/>
                  <a:gd name="T38" fmla="*/ 37 w 893"/>
                  <a:gd name="T39" fmla="*/ 212 h 704"/>
                  <a:gd name="T40" fmla="*/ 12 w 893"/>
                  <a:gd name="T41" fmla="*/ 239 h 704"/>
                  <a:gd name="T42" fmla="*/ 28 w 893"/>
                  <a:gd name="T43" fmla="*/ 278 h 704"/>
                  <a:gd name="T44" fmla="*/ 57 w 893"/>
                  <a:gd name="T45" fmla="*/ 299 h 704"/>
                  <a:gd name="T46" fmla="*/ 119 w 893"/>
                  <a:gd name="T47" fmla="*/ 296 h 704"/>
                  <a:gd name="T48" fmla="*/ 133 w 893"/>
                  <a:gd name="T49" fmla="*/ 330 h 704"/>
                  <a:gd name="T50" fmla="*/ 92 w 893"/>
                  <a:gd name="T51" fmla="*/ 342 h 704"/>
                  <a:gd name="T52" fmla="*/ 64 w 893"/>
                  <a:gd name="T53" fmla="*/ 353 h 704"/>
                  <a:gd name="T54" fmla="*/ 44 w 893"/>
                  <a:gd name="T55" fmla="*/ 376 h 704"/>
                  <a:gd name="T56" fmla="*/ 10 w 893"/>
                  <a:gd name="T57" fmla="*/ 419 h 704"/>
                  <a:gd name="T58" fmla="*/ 23 w 893"/>
                  <a:gd name="T59" fmla="*/ 469 h 704"/>
                  <a:gd name="T60" fmla="*/ 44 w 893"/>
                  <a:gd name="T61" fmla="*/ 513 h 704"/>
                  <a:gd name="T62" fmla="*/ 85 w 893"/>
                  <a:gd name="T63" fmla="*/ 538 h 704"/>
                  <a:gd name="T64" fmla="*/ 128 w 893"/>
                  <a:gd name="T65" fmla="*/ 565 h 704"/>
                  <a:gd name="T66" fmla="*/ 160 w 893"/>
                  <a:gd name="T67" fmla="*/ 581 h 704"/>
                  <a:gd name="T68" fmla="*/ 199 w 893"/>
                  <a:gd name="T69" fmla="*/ 576 h 704"/>
                  <a:gd name="T70" fmla="*/ 160 w 893"/>
                  <a:gd name="T71" fmla="*/ 663 h 704"/>
                  <a:gd name="T72" fmla="*/ 110 w 893"/>
                  <a:gd name="T73" fmla="*/ 686 h 704"/>
                  <a:gd name="T74" fmla="*/ 144 w 893"/>
                  <a:gd name="T75" fmla="*/ 697 h 704"/>
                  <a:gd name="T76" fmla="*/ 201 w 893"/>
                  <a:gd name="T77" fmla="*/ 658 h 704"/>
                  <a:gd name="T78" fmla="*/ 233 w 893"/>
                  <a:gd name="T79" fmla="*/ 633 h 704"/>
                  <a:gd name="T80" fmla="*/ 274 w 893"/>
                  <a:gd name="T81" fmla="*/ 604 h 704"/>
                  <a:gd name="T82" fmla="*/ 295 w 893"/>
                  <a:gd name="T83" fmla="*/ 581 h 704"/>
                  <a:gd name="T84" fmla="*/ 286 w 893"/>
                  <a:gd name="T85" fmla="*/ 542 h 704"/>
                  <a:gd name="T86" fmla="*/ 327 w 893"/>
                  <a:gd name="T87" fmla="*/ 476 h 704"/>
                  <a:gd name="T88" fmla="*/ 338 w 893"/>
                  <a:gd name="T89" fmla="*/ 490 h 704"/>
                  <a:gd name="T90" fmla="*/ 324 w 893"/>
                  <a:gd name="T91" fmla="*/ 547 h 704"/>
                  <a:gd name="T92" fmla="*/ 370 w 893"/>
                  <a:gd name="T93" fmla="*/ 526 h 704"/>
                  <a:gd name="T94" fmla="*/ 404 w 893"/>
                  <a:gd name="T95" fmla="*/ 504 h 704"/>
                  <a:gd name="T96" fmla="*/ 411 w 893"/>
                  <a:gd name="T97" fmla="*/ 472 h 704"/>
                  <a:gd name="T98" fmla="*/ 466 w 893"/>
                  <a:gd name="T99" fmla="*/ 481 h 704"/>
                  <a:gd name="T100" fmla="*/ 527 w 893"/>
                  <a:gd name="T101" fmla="*/ 490 h 704"/>
                  <a:gd name="T102" fmla="*/ 598 w 893"/>
                  <a:gd name="T103" fmla="*/ 494 h 704"/>
                  <a:gd name="T104" fmla="*/ 651 w 893"/>
                  <a:gd name="T105" fmla="*/ 515 h 704"/>
                  <a:gd name="T106" fmla="*/ 692 w 893"/>
                  <a:gd name="T107" fmla="*/ 535 h 704"/>
                  <a:gd name="T108" fmla="*/ 724 w 893"/>
                  <a:gd name="T109" fmla="*/ 519 h 704"/>
                  <a:gd name="T110" fmla="*/ 788 w 893"/>
                  <a:gd name="T111" fmla="*/ 560 h 704"/>
                  <a:gd name="T112" fmla="*/ 835 w 893"/>
                  <a:gd name="T113" fmla="*/ 599 h 704"/>
                  <a:gd name="T114" fmla="*/ 879 w 893"/>
                  <a:gd name="T115" fmla="*/ 640 h 70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93"/>
                  <a:gd name="T175" fmla="*/ 0 h 704"/>
                  <a:gd name="T176" fmla="*/ 893 w 893"/>
                  <a:gd name="T177" fmla="*/ 704 h 70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93" h="704">
                    <a:moveTo>
                      <a:pt x="879" y="640"/>
                    </a:moveTo>
                    <a:lnTo>
                      <a:pt x="883" y="638"/>
                    </a:lnTo>
                    <a:lnTo>
                      <a:pt x="890" y="629"/>
                    </a:lnTo>
                    <a:lnTo>
                      <a:pt x="893" y="615"/>
                    </a:lnTo>
                    <a:lnTo>
                      <a:pt x="881" y="599"/>
                    </a:lnTo>
                    <a:lnTo>
                      <a:pt x="865" y="588"/>
                    </a:lnTo>
                    <a:lnTo>
                      <a:pt x="854" y="581"/>
                    </a:lnTo>
                    <a:lnTo>
                      <a:pt x="847" y="579"/>
                    </a:lnTo>
                    <a:lnTo>
                      <a:pt x="838" y="574"/>
                    </a:lnTo>
                    <a:lnTo>
                      <a:pt x="826" y="563"/>
                    </a:lnTo>
                    <a:lnTo>
                      <a:pt x="808" y="549"/>
                    </a:lnTo>
                    <a:lnTo>
                      <a:pt x="794" y="533"/>
                    </a:lnTo>
                    <a:lnTo>
                      <a:pt x="785" y="519"/>
                    </a:lnTo>
                    <a:lnTo>
                      <a:pt x="781" y="513"/>
                    </a:lnTo>
                    <a:lnTo>
                      <a:pt x="772" y="504"/>
                    </a:lnTo>
                    <a:lnTo>
                      <a:pt x="760" y="494"/>
                    </a:lnTo>
                    <a:lnTo>
                      <a:pt x="747" y="485"/>
                    </a:lnTo>
                    <a:lnTo>
                      <a:pt x="733" y="479"/>
                    </a:lnTo>
                    <a:lnTo>
                      <a:pt x="721" y="472"/>
                    </a:lnTo>
                    <a:lnTo>
                      <a:pt x="712" y="469"/>
                    </a:lnTo>
                    <a:lnTo>
                      <a:pt x="705" y="469"/>
                    </a:lnTo>
                    <a:lnTo>
                      <a:pt x="699" y="476"/>
                    </a:lnTo>
                    <a:lnTo>
                      <a:pt x="687" y="488"/>
                    </a:lnTo>
                    <a:lnTo>
                      <a:pt x="676" y="499"/>
                    </a:lnTo>
                    <a:lnTo>
                      <a:pt x="664" y="504"/>
                    </a:lnTo>
                    <a:lnTo>
                      <a:pt x="653" y="497"/>
                    </a:lnTo>
                    <a:lnTo>
                      <a:pt x="642" y="483"/>
                    </a:lnTo>
                    <a:lnTo>
                      <a:pt x="630" y="472"/>
                    </a:lnTo>
                    <a:lnTo>
                      <a:pt x="619" y="467"/>
                    </a:lnTo>
                    <a:lnTo>
                      <a:pt x="607" y="469"/>
                    </a:lnTo>
                    <a:lnTo>
                      <a:pt x="594" y="474"/>
                    </a:lnTo>
                    <a:lnTo>
                      <a:pt x="582" y="474"/>
                    </a:lnTo>
                    <a:lnTo>
                      <a:pt x="575" y="467"/>
                    </a:lnTo>
                    <a:lnTo>
                      <a:pt x="566" y="431"/>
                    </a:lnTo>
                    <a:lnTo>
                      <a:pt x="550" y="360"/>
                    </a:lnTo>
                    <a:lnTo>
                      <a:pt x="534" y="285"/>
                    </a:lnTo>
                    <a:lnTo>
                      <a:pt x="523" y="233"/>
                    </a:lnTo>
                    <a:lnTo>
                      <a:pt x="511" y="185"/>
                    </a:lnTo>
                    <a:lnTo>
                      <a:pt x="498" y="121"/>
                    </a:lnTo>
                    <a:lnTo>
                      <a:pt x="484" y="66"/>
                    </a:lnTo>
                    <a:lnTo>
                      <a:pt x="480" y="44"/>
                    </a:lnTo>
                    <a:lnTo>
                      <a:pt x="477" y="44"/>
                    </a:lnTo>
                    <a:lnTo>
                      <a:pt x="470" y="44"/>
                    </a:lnTo>
                    <a:lnTo>
                      <a:pt x="464" y="44"/>
                    </a:lnTo>
                    <a:lnTo>
                      <a:pt x="454" y="41"/>
                    </a:lnTo>
                    <a:lnTo>
                      <a:pt x="448" y="37"/>
                    </a:lnTo>
                    <a:lnTo>
                      <a:pt x="441" y="34"/>
                    </a:lnTo>
                    <a:lnTo>
                      <a:pt x="434" y="34"/>
                    </a:lnTo>
                    <a:lnTo>
                      <a:pt x="423" y="34"/>
                    </a:lnTo>
                    <a:lnTo>
                      <a:pt x="416" y="34"/>
                    </a:lnTo>
                    <a:lnTo>
                      <a:pt x="407" y="34"/>
                    </a:lnTo>
                    <a:lnTo>
                      <a:pt x="397" y="34"/>
                    </a:lnTo>
                    <a:lnTo>
                      <a:pt x="386" y="34"/>
                    </a:lnTo>
                    <a:lnTo>
                      <a:pt x="375" y="34"/>
                    </a:lnTo>
                    <a:lnTo>
                      <a:pt x="363" y="34"/>
                    </a:lnTo>
                    <a:lnTo>
                      <a:pt x="354" y="32"/>
                    </a:lnTo>
                    <a:lnTo>
                      <a:pt x="345" y="30"/>
                    </a:lnTo>
                    <a:lnTo>
                      <a:pt x="334" y="25"/>
                    </a:lnTo>
                    <a:lnTo>
                      <a:pt x="327" y="25"/>
                    </a:lnTo>
                    <a:lnTo>
                      <a:pt x="320" y="28"/>
                    </a:lnTo>
                    <a:lnTo>
                      <a:pt x="313" y="30"/>
                    </a:lnTo>
                    <a:lnTo>
                      <a:pt x="306" y="30"/>
                    </a:lnTo>
                    <a:lnTo>
                      <a:pt x="302" y="25"/>
                    </a:lnTo>
                    <a:lnTo>
                      <a:pt x="297" y="21"/>
                    </a:lnTo>
                    <a:lnTo>
                      <a:pt x="286" y="14"/>
                    </a:lnTo>
                    <a:lnTo>
                      <a:pt x="276" y="9"/>
                    </a:lnTo>
                    <a:lnTo>
                      <a:pt x="276" y="5"/>
                    </a:lnTo>
                    <a:lnTo>
                      <a:pt x="274" y="5"/>
                    </a:lnTo>
                    <a:lnTo>
                      <a:pt x="265" y="5"/>
                    </a:lnTo>
                    <a:lnTo>
                      <a:pt x="251" y="5"/>
                    </a:lnTo>
                    <a:lnTo>
                      <a:pt x="240" y="3"/>
                    </a:lnTo>
                    <a:lnTo>
                      <a:pt x="229" y="0"/>
                    </a:lnTo>
                    <a:lnTo>
                      <a:pt x="222" y="3"/>
                    </a:lnTo>
                    <a:lnTo>
                      <a:pt x="215" y="7"/>
                    </a:lnTo>
                    <a:lnTo>
                      <a:pt x="210" y="9"/>
                    </a:lnTo>
                    <a:lnTo>
                      <a:pt x="201" y="12"/>
                    </a:lnTo>
                    <a:lnTo>
                      <a:pt x="190" y="14"/>
                    </a:lnTo>
                    <a:lnTo>
                      <a:pt x="176" y="19"/>
                    </a:lnTo>
                    <a:lnTo>
                      <a:pt x="165" y="23"/>
                    </a:lnTo>
                    <a:lnTo>
                      <a:pt x="156" y="28"/>
                    </a:lnTo>
                    <a:lnTo>
                      <a:pt x="146" y="30"/>
                    </a:lnTo>
                    <a:lnTo>
                      <a:pt x="135" y="30"/>
                    </a:lnTo>
                    <a:lnTo>
                      <a:pt x="128" y="28"/>
                    </a:lnTo>
                    <a:lnTo>
                      <a:pt x="121" y="32"/>
                    </a:lnTo>
                    <a:lnTo>
                      <a:pt x="119" y="46"/>
                    </a:lnTo>
                    <a:lnTo>
                      <a:pt x="117" y="64"/>
                    </a:lnTo>
                    <a:lnTo>
                      <a:pt x="117" y="80"/>
                    </a:lnTo>
                    <a:lnTo>
                      <a:pt x="110" y="89"/>
                    </a:lnTo>
                    <a:lnTo>
                      <a:pt x="99" y="94"/>
                    </a:lnTo>
                    <a:lnTo>
                      <a:pt x="85" y="94"/>
                    </a:lnTo>
                    <a:lnTo>
                      <a:pt x="76" y="96"/>
                    </a:lnTo>
                    <a:lnTo>
                      <a:pt x="69" y="98"/>
                    </a:lnTo>
                    <a:lnTo>
                      <a:pt x="62" y="103"/>
                    </a:lnTo>
                    <a:lnTo>
                      <a:pt x="57" y="107"/>
                    </a:lnTo>
                    <a:lnTo>
                      <a:pt x="57" y="114"/>
                    </a:lnTo>
                    <a:lnTo>
                      <a:pt x="60" y="121"/>
                    </a:lnTo>
                    <a:lnTo>
                      <a:pt x="64" y="128"/>
                    </a:lnTo>
                    <a:lnTo>
                      <a:pt x="73" y="135"/>
                    </a:lnTo>
                    <a:lnTo>
                      <a:pt x="83" y="144"/>
                    </a:lnTo>
                    <a:lnTo>
                      <a:pt x="92" y="155"/>
                    </a:lnTo>
                    <a:lnTo>
                      <a:pt x="96" y="169"/>
                    </a:lnTo>
                    <a:lnTo>
                      <a:pt x="101" y="180"/>
                    </a:lnTo>
                    <a:lnTo>
                      <a:pt x="110" y="182"/>
                    </a:lnTo>
                    <a:lnTo>
                      <a:pt x="117" y="185"/>
                    </a:lnTo>
                    <a:lnTo>
                      <a:pt x="121" y="192"/>
                    </a:lnTo>
                    <a:lnTo>
                      <a:pt x="126" y="203"/>
                    </a:lnTo>
                    <a:lnTo>
                      <a:pt x="128" y="217"/>
                    </a:lnTo>
                    <a:lnTo>
                      <a:pt x="128" y="223"/>
                    </a:lnTo>
                    <a:lnTo>
                      <a:pt x="121" y="228"/>
                    </a:lnTo>
                    <a:lnTo>
                      <a:pt x="114" y="226"/>
                    </a:lnTo>
                    <a:lnTo>
                      <a:pt x="108" y="221"/>
                    </a:lnTo>
                    <a:lnTo>
                      <a:pt x="101" y="217"/>
                    </a:lnTo>
                    <a:lnTo>
                      <a:pt x="96" y="210"/>
                    </a:lnTo>
                    <a:lnTo>
                      <a:pt x="92" y="203"/>
                    </a:lnTo>
                    <a:lnTo>
                      <a:pt x="89" y="198"/>
                    </a:lnTo>
                    <a:lnTo>
                      <a:pt x="85" y="196"/>
                    </a:lnTo>
                    <a:lnTo>
                      <a:pt x="76" y="198"/>
                    </a:lnTo>
                    <a:lnTo>
                      <a:pt x="62" y="203"/>
                    </a:lnTo>
                    <a:lnTo>
                      <a:pt x="51" y="208"/>
                    </a:lnTo>
                    <a:lnTo>
                      <a:pt x="37" y="212"/>
                    </a:lnTo>
                    <a:lnTo>
                      <a:pt x="23" y="217"/>
                    </a:lnTo>
                    <a:lnTo>
                      <a:pt x="12" y="219"/>
                    </a:lnTo>
                    <a:lnTo>
                      <a:pt x="3" y="226"/>
                    </a:lnTo>
                    <a:lnTo>
                      <a:pt x="0" y="230"/>
                    </a:lnTo>
                    <a:lnTo>
                      <a:pt x="3" y="235"/>
                    </a:lnTo>
                    <a:lnTo>
                      <a:pt x="12" y="239"/>
                    </a:lnTo>
                    <a:lnTo>
                      <a:pt x="21" y="244"/>
                    </a:lnTo>
                    <a:lnTo>
                      <a:pt x="30" y="249"/>
                    </a:lnTo>
                    <a:lnTo>
                      <a:pt x="30" y="255"/>
                    </a:lnTo>
                    <a:lnTo>
                      <a:pt x="25" y="264"/>
                    </a:lnTo>
                    <a:lnTo>
                      <a:pt x="25" y="271"/>
                    </a:lnTo>
                    <a:lnTo>
                      <a:pt x="28" y="278"/>
                    </a:lnTo>
                    <a:lnTo>
                      <a:pt x="32" y="290"/>
                    </a:lnTo>
                    <a:lnTo>
                      <a:pt x="35" y="299"/>
                    </a:lnTo>
                    <a:lnTo>
                      <a:pt x="37" y="305"/>
                    </a:lnTo>
                    <a:lnTo>
                      <a:pt x="41" y="308"/>
                    </a:lnTo>
                    <a:lnTo>
                      <a:pt x="48" y="303"/>
                    </a:lnTo>
                    <a:lnTo>
                      <a:pt x="57" y="299"/>
                    </a:lnTo>
                    <a:lnTo>
                      <a:pt x="67" y="296"/>
                    </a:lnTo>
                    <a:lnTo>
                      <a:pt x="73" y="294"/>
                    </a:lnTo>
                    <a:lnTo>
                      <a:pt x="83" y="296"/>
                    </a:lnTo>
                    <a:lnTo>
                      <a:pt x="94" y="299"/>
                    </a:lnTo>
                    <a:lnTo>
                      <a:pt x="105" y="296"/>
                    </a:lnTo>
                    <a:lnTo>
                      <a:pt x="119" y="296"/>
                    </a:lnTo>
                    <a:lnTo>
                      <a:pt x="128" y="296"/>
                    </a:lnTo>
                    <a:lnTo>
                      <a:pt x="130" y="301"/>
                    </a:lnTo>
                    <a:lnTo>
                      <a:pt x="128" y="308"/>
                    </a:lnTo>
                    <a:lnTo>
                      <a:pt x="126" y="317"/>
                    </a:lnTo>
                    <a:lnTo>
                      <a:pt x="128" y="324"/>
                    </a:lnTo>
                    <a:lnTo>
                      <a:pt x="133" y="330"/>
                    </a:lnTo>
                    <a:lnTo>
                      <a:pt x="130" y="340"/>
                    </a:lnTo>
                    <a:lnTo>
                      <a:pt x="126" y="346"/>
                    </a:lnTo>
                    <a:lnTo>
                      <a:pt x="119" y="349"/>
                    </a:lnTo>
                    <a:lnTo>
                      <a:pt x="110" y="346"/>
                    </a:lnTo>
                    <a:lnTo>
                      <a:pt x="101" y="344"/>
                    </a:lnTo>
                    <a:lnTo>
                      <a:pt x="92" y="342"/>
                    </a:lnTo>
                    <a:lnTo>
                      <a:pt x="89" y="349"/>
                    </a:lnTo>
                    <a:lnTo>
                      <a:pt x="85" y="356"/>
                    </a:lnTo>
                    <a:lnTo>
                      <a:pt x="78" y="358"/>
                    </a:lnTo>
                    <a:lnTo>
                      <a:pt x="69" y="356"/>
                    </a:lnTo>
                    <a:lnTo>
                      <a:pt x="64" y="353"/>
                    </a:lnTo>
                    <a:lnTo>
                      <a:pt x="62" y="351"/>
                    </a:lnTo>
                    <a:lnTo>
                      <a:pt x="57" y="353"/>
                    </a:lnTo>
                    <a:lnTo>
                      <a:pt x="48" y="358"/>
                    </a:lnTo>
                    <a:lnTo>
                      <a:pt x="44" y="365"/>
                    </a:lnTo>
                    <a:lnTo>
                      <a:pt x="44" y="369"/>
                    </a:lnTo>
                    <a:lnTo>
                      <a:pt x="44" y="376"/>
                    </a:lnTo>
                    <a:lnTo>
                      <a:pt x="32" y="385"/>
                    </a:lnTo>
                    <a:lnTo>
                      <a:pt x="19" y="394"/>
                    </a:lnTo>
                    <a:lnTo>
                      <a:pt x="14" y="399"/>
                    </a:lnTo>
                    <a:lnTo>
                      <a:pt x="14" y="403"/>
                    </a:lnTo>
                    <a:lnTo>
                      <a:pt x="12" y="410"/>
                    </a:lnTo>
                    <a:lnTo>
                      <a:pt x="10" y="419"/>
                    </a:lnTo>
                    <a:lnTo>
                      <a:pt x="10" y="428"/>
                    </a:lnTo>
                    <a:lnTo>
                      <a:pt x="12" y="440"/>
                    </a:lnTo>
                    <a:lnTo>
                      <a:pt x="16" y="447"/>
                    </a:lnTo>
                    <a:lnTo>
                      <a:pt x="21" y="453"/>
                    </a:lnTo>
                    <a:lnTo>
                      <a:pt x="23" y="463"/>
                    </a:lnTo>
                    <a:lnTo>
                      <a:pt x="23" y="469"/>
                    </a:lnTo>
                    <a:lnTo>
                      <a:pt x="23" y="472"/>
                    </a:lnTo>
                    <a:lnTo>
                      <a:pt x="30" y="494"/>
                    </a:lnTo>
                    <a:lnTo>
                      <a:pt x="30" y="497"/>
                    </a:lnTo>
                    <a:lnTo>
                      <a:pt x="32" y="504"/>
                    </a:lnTo>
                    <a:lnTo>
                      <a:pt x="37" y="508"/>
                    </a:lnTo>
                    <a:lnTo>
                      <a:pt x="44" y="513"/>
                    </a:lnTo>
                    <a:lnTo>
                      <a:pt x="57" y="515"/>
                    </a:lnTo>
                    <a:lnTo>
                      <a:pt x="71" y="515"/>
                    </a:lnTo>
                    <a:lnTo>
                      <a:pt x="83" y="515"/>
                    </a:lnTo>
                    <a:lnTo>
                      <a:pt x="87" y="515"/>
                    </a:lnTo>
                    <a:lnTo>
                      <a:pt x="87" y="522"/>
                    </a:lnTo>
                    <a:lnTo>
                      <a:pt x="85" y="538"/>
                    </a:lnTo>
                    <a:lnTo>
                      <a:pt x="87" y="554"/>
                    </a:lnTo>
                    <a:lnTo>
                      <a:pt x="89" y="567"/>
                    </a:lnTo>
                    <a:lnTo>
                      <a:pt x="99" y="570"/>
                    </a:lnTo>
                    <a:lnTo>
                      <a:pt x="108" y="567"/>
                    </a:lnTo>
                    <a:lnTo>
                      <a:pt x="119" y="563"/>
                    </a:lnTo>
                    <a:lnTo>
                      <a:pt x="128" y="565"/>
                    </a:lnTo>
                    <a:lnTo>
                      <a:pt x="137" y="574"/>
                    </a:lnTo>
                    <a:lnTo>
                      <a:pt x="146" y="581"/>
                    </a:lnTo>
                    <a:lnTo>
                      <a:pt x="156" y="590"/>
                    </a:lnTo>
                    <a:lnTo>
                      <a:pt x="158" y="592"/>
                    </a:lnTo>
                    <a:lnTo>
                      <a:pt x="158" y="588"/>
                    </a:lnTo>
                    <a:lnTo>
                      <a:pt x="160" y="581"/>
                    </a:lnTo>
                    <a:lnTo>
                      <a:pt x="165" y="574"/>
                    </a:lnTo>
                    <a:lnTo>
                      <a:pt x="172" y="574"/>
                    </a:lnTo>
                    <a:lnTo>
                      <a:pt x="183" y="574"/>
                    </a:lnTo>
                    <a:lnTo>
                      <a:pt x="192" y="572"/>
                    </a:lnTo>
                    <a:lnTo>
                      <a:pt x="199" y="572"/>
                    </a:lnTo>
                    <a:lnTo>
                      <a:pt x="199" y="576"/>
                    </a:lnTo>
                    <a:lnTo>
                      <a:pt x="194" y="588"/>
                    </a:lnTo>
                    <a:lnTo>
                      <a:pt x="192" y="604"/>
                    </a:lnTo>
                    <a:lnTo>
                      <a:pt x="187" y="622"/>
                    </a:lnTo>
                    <a:lnTo>
                      <a:pt x="178" y="638"/>
                    </a:lnTo>
                    <a:lnTo>
                      <a:pt x="167" y="652"/>
                    </a:lnTo>
                    <a:lnTo>
                      <a:pt x="160" y="663"/>
                    </a:lnTo>
                    <a:lnTo>
                      <a:pt x="156" y="672"/>
                    </a:lnTo>
                    <a:lnTo>
                      <a:pt x="149" y="677"/>
                    </a:lnTo>
                    <a:lnTo>
                      <a:pt x="140" y="677"/>
                    </a:lnTo>
                    <a:lnTo>
                      <a:pt x="128" y="677"/>
                    </a:lnTo>
                    <a:lnTo>
                      <a:pt x="117" y="681"/>
                    </a:lnTo>
                    <a:lnTo>
                      <a:pt x="110" y="686"/>
                    </a:lnTo>
                    <a:lnTo>
                      <a:pt x="110" y="693"/>
                    </a:lnTo>
                    <a:lnTo>
                      <a:pt x="114" y="699"/>
                    </a:lnTo>
                    <a:lnTo>
                      <a:pt x="121" y="704"/>
                    </a:lnTo>
                    <a:lnTo>
                      <a:pt x="128" y="704"/>
                    </a:lnTo>
                    <a:lnTo>
                      <a:pt x="135" y="702"/>
                    </a:lnTo>
                    <a:lnTo>
                      <a:pt x="144" y="697"/>
                    </a:lnTo>
                    <a:lnTo>
                      <a:pt x="153" y="690"/>
                    </a:lnTo>
                    <a:lnTo>
                      <a:pt x="167" y="686"/>
                    </a:lnTo>
                    <a:lnTo>
                      <a:pt x="178" y="679"/>
                    </a:lnTo>
                    <a:lnTo>
                      <a:pt x="187" y="670"/>
                    </a:lnTo>
                    <a:lnTo>
                      <a:pt x="194" y="663"/>
                    </a:lnTo>
                    <a:lnTo>
                      <a:pt x="201" y="658"/>
                    </a:lnTo>
                    <a:lnTo>
                      <a:pt x="210" y="658"/>
                    </a:lnTo>
                    <a:lnTo>
                      <a:pt x="217" y="661"/>
                    </a:lnTo>
                    <a:lnTo>
                      <a:pt x="224" y="658"/>
                    </a:lnTo>
                    <a:lnTo>
                      <a:pt x="229" y="652"/>
                    </a:lnTo>
                    <a:lnTo>
                      <a:pt x="231" y="642"/>
                    </a:lnTo>
                    <a:lnTo>
                      <a:pt x="233" y="633"/>
                    </a:lnTo>
                    <a:lnTo>
                      <a:pt x="235" y="629"/>
                    </a:lnTo>
                    <a:lnTo>
                      <a:pt x="240" y="624"/>
                    </a:lnTo>
                    <a:lnTo>
                      <a:pt x="249" y="617"/>
                    </a:lnTo>
                    <a:lnTo>
                      <a:pt x="261" y="611"/>
                    </a:lnTo>
                    <a:lnTo>
                      <a:pt x="270" y="606"/>
                    </a:lnTo>
                    <a:lnTo>
                      <a:pt x="274" y="604"/>
                    </a:lnTo>
                    <a:lnTo>
                      <a:pt x="274" y="601"/>
                    </a:lnTo>
                    <a:lnTo>
                      <a:pt x="272" y="597"/>
                    </a:lnTo>
                    <a:lnTo>
                      <a:pt x="274" y="592"/>
                    </a:lnTo>
                    <a:lnTo>
                      <a:pt x="281" y="588"/>
                    </a:lnTo>
                    <a:lnTo>
                      <a:pt x="288" y="586"/>
                    </a:lnTo>
                    <a:lnTo>
                      <a:pt x="295" y="581"/>
                    </a:lnTo>
                    <a:lnTo>
                      <a:pt x="297" y="574"/>
                    </a:lnTo>
                    <a:lnTo>
                      <a:pt x="295" y="567"/>
                    </a:lnTo>
                    <a:lnTo>
                      <a:pt x="290" y="560"/>
                    </a:lnTo>
                    <a:lnTo>
                      <a:pt x="283" y="556"/>
                    </a:lnTo>
                    <a:lnTo>
                      <a:pt x="283" y="549"/>
                    </a:lnTo>
                    <a:lnTo>
                      <a:pt x="286" y="542"/>
                    </a:lnTo>
                    <a:lnTo>
                      <a:pt x="290" y="535"/>
                    </a:lnTo>
                    <a:lnTo>
                      <a:pt x="295" y="531"/>
                    </a:lnTo>
                    <a:lnTo>
                      <a:pt x="299" y="524"/>
                    </a:lnTo>
                    <a:lnTo>
                      <a:pt x="306" y="510"/>
                    </a:lnTo>
                    <a:lnTo>
                      <a:pt x="315" y="492"/>
                    </a:lnTo>
                    <a:lnTo>
                      <a:pt x="327" y="476"/>
                    </a:lnTo>
                    <a:lnTo>
                      <a:pt x="336" y="465"/>
                    </a:lnTo>
                    <a:lnTo>
                      <a:pt x="347" y="463"/>
                    </a:lnTo>
                    <a:lnTo>
                      <a:pt x="352" y="467"/>
                    </a:lnTo>
                    <a:lnTo>
                      <a:pt x="349" y="474"/>
                    </a:lnTo>
                    <a:lnTo>
                      <a:pt x="345" y="481"/>
                    </a:lnTo>
                    <a:lnTo>
                      <a:pt x="338" y="490"/>
                    </a:lnTo>
                    <a:lnTo>
                      <a:pt x="334" y="501"/>
                    </a:lnTo>
                    <a:lnTo>
                      <a:pt x="331" y="515"/>
                    </a:lnTo>
                    <a:lnTo>
                      <a:pt x="329" y="529"/>
                    </a:lnTo>
                    <a:lnTo>
                      <a:pt x="327" y="533"/>
                    </a:lnTo>
                    <a:lnTo>
                      <a:pt x="324" y="538"/>
                    </a:lnTo>
                    <a:lnTo>
                      <a:pt x="324" y="547"/>
                    </a:lnTo>
                    <a:lnTo>
                      <a:pt x="327" y="554"/>
                    </a:lnTo>
                    <a:lnTo>
                      <a:pt x="334" y="554"/>
                    </a:lnTo>
                    <a:lnTo>
                      <a:pt x="343" y="547"/>
                    </a:lnTo>
                    <a:lnTo>
                      <a:pt x="354" y="540"/>
                    </a:lnTo>
                    <a:lnTo>
                      <a:pt x="363" y="533"/>
                    </a:lnTo>
                    <a:lnTo>
                      <a:pt x="370" y="526"/>
                    </a:lnTo>
                    <a:lnTo>
                      <a:pt x="375" y="522"/>
                    </a:lnTo>
                    <a:lnTo>
                      <a:pt x="375" y="519"/>
                    </a:lnTo>
                    <a:lnTo>
                      <a:pt x="379" y="515"/>
                    </a:lnTo>
                    <a:lnTo>
                      <a:pt x="386" y="515"/>
                    </a:lnTo>
                    <a:lnTo>
                      <a:pt x="395" y="513"/>
                    </a:lnTo>
                    <a:lnTo>
                      <a:pt x="404" y="504"/>
                    </a:lnTo>
                    <a:lnTo>
                      <a:pt x="409" y="497"/>
                    </a:lnTo>
                    <a:lnTo>
                      <a:pt x="411" y="494"/>
                    </a:lnTo>
                    <a:lnTo>
                      <a:pt x="409" y="492"/>
                    </a:lnTo>
                    <a:lnTo>
                      <a:pt x="404" y="485"/>
                    </a:lnTo>
                    <a:lnTo>
                      <a:pt x="404" y="479"/>
                    </a:lnTo>
                    <a:lnTo>
                      <a:pt x="411" y="472"/>
                    </a:lnTo>
                    <a:lnTo>
                      <a:pt x="423" y="469"/>
                    </a:lnTo>
                    <a:lnTo>
                      <a:pt x="434" y="469"/>
                    </a:lnTo>
                    <a:lnTo>
                      <a:pt x="443" y="472"/>
                    </a:lnTo>
                    <a:lnTo>
                      <a:pt x="450" y="474"/>
                    </a:lnTo>
                    <a:lnTo>
                      <a:pt x="457" y="479"/>
                    </a:lnTo>
                    <a:lnTo>
                      <a:pt x="466" y="481"/>
                    </a:lnTo>
                    <a:lnTo>
                      <a:pt x="480" y="485"/>
                    </a:lnTo>
                    <a:lnTo>
                      <a:pt x="496" y="490"/>
                    </a:lnTo>
                    <a:lnTo>
                      <a:pt x="509" y="492"/>
                    </a:lnTo>
                    <a:lnTo>
                      <a:pt x="516" y="492"/>
                    </a:lnTo>
                    <a:lnTo>
                      <a:pt x="521" y="490"/>
                    </a:lnTo>
                    <a:lnTo>
                      <a:pt x="527" y="490"/>
                    </a:lnTo>
                    <a:lnTo>
                      <a:pt x="537" y="490"/>
                    </a:lnTo>
                    <a:lnTo>
                      <a:pt x="546" y="492"/>
                    </a:lnTo>
                    <a:lnTo>
                      <a:pt x="555" y="494"/>
                    </a:lnTo>
                    <a:lnTo>
                      <a:pt x="571" y="494"/>
                    </a:lnTo>
                    <a:lnTo>
                      <a:pt x="587" y="494"/>
                    </a:lnTo>
                    <a:lnTo>
                      <a:pt x="598" y="494"/>
                    </a:lnTo>
                    <a:lnTo>
                      <a:pt x="607" y="497"/>
                    </a:lnTo>
                    <a:lnTo>
                      <a:pt x="616" y="504"/>
                    </a:lnTo>
                    <a:lnTo>
                      <a:pt x="628" y="510"/>
                    </a:lnTo>
                    <a:lnTo>
                      <a:pt x="639" y="513"/>
                    </a:lnTo>
                    <a:lnTo>
                      <a:pt x="648" y="515"/>
                    </a:lnTo>
                    <a:lnTo>
                      <a:pt x="651" y="515"/>
                    </a:lnTo>
                    <a:lnTo>
                      <a:pt x="653" y="517"/>
                    </a:lnTo>
                    <a:lnTo>
                      <a:pt x="655" y="519"/>
                    </a:lnTo>
                    <a:lnTo>
                      <a:pt x="662" y="526"/>
                    </a:lnTo>
                    <a:lnTo>
                      <a:pt x="671" y="531"/>
                    </a:lnTo>
                    <a:lnTo>
                      <a:pt x="683" y="533"/>
                    </a:lnTo>
                    <a:lnTo>
                      <a:pt x="692" y="535"/>
                    </a:lnTo>
                    <a:lnTo>
                      <a:pt x="699" y="535"/>
                    </a:lnTo>
                    <a:lnTo>
                      <a:pt x="703" y="531"/>
                    </a:lnTo>
                    <a:lnTo>
                      <a:pt x="705" y="524"/>
                    </a:lnTo>
                    <a:lnTo>
                      <a:pt x="708" y="517"/>
                    </a:lnTo>
                    <a:lnTo>
                      <a:pt x="712" y="517"/>
                    </a:lnTo>
                    <a:lnTo>
                      <a:pt x="724" y="519"/>
                    </a:lnTo>
                    <a:lnTo>
                      <a:pt x="737" y="524"/>
                    </a:lnTo>
                    <a:lnTo>
                      <a:pt x="749" y="526"/>
                    </a:lnTo>
                    <a:lnTo>
                      <a:pt x="760" y="531"/>
                    </a:lnTo>
                    <a:lnTo>
                      <a:pt x="769" y="540"/>
                    </a:lnTo>
                    <a:lnTo>
                      <a:pt x="778" y="551"/>
                    </a:lnTo>
                    <a:lnTo>
                      <a:pt x="788" y="560"/>
                    </a:lnTo>
                    <a:lnTo>
                      <a:pt x="794" y="565"/>
                    </a:lnTo>
                    <a:lnTo>
                      <a:pt x="797" y="567"/>
                    </a:lnTo>
                    <a:lnTo>
                      <a:pt x="817" y="588"/>
                    </a:lnTo>
                    <a:lnTo>
                      <a:pt x="829" y="599"/>
                    </a:lnTo>
                    <a:lnTo>
                      <a:pt x="831" y="599"/>
                    </a:lnTo>
                    <a:lnTo>
                      <a:pt x="835" y="599"/>
                    </a:lnTo>
                    <a:lnTo>
                      <a:pt x="840" y="601"/>
                    </a:lnTo>
                    <a:lnTo>
                      <a:pt x="847" y="606"/>
                    </a:lnTo>
                    <a:lnTo>
                      <a:pt x="856" y="615"/>
                    </a:lnTo>
                    <a:lnTo>
                      <a:pt x="867" y="627"/>
                    </a:lnTo>
                    <a:lnTo>
                      <a:pt x="874" y="636"/>
                    </a:lnTo>
                    <a:lnTo>
                      <a:pt x="879" y="640"/>
                    </a:lnTo>
                    <a:close/>
                  </a:path>
                </a:pathLst>
              </a:custGeom>
              <a:grpFill/>
              <a:ln w="12700">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9" name="Freeform 148">
                <a:extLst>
                  <a:ext uri="{FF2B5EF4-FFF2-40B4-BE49-F238E27FC236}">
                    <a16:creationId xmlns:a16="http://schemas.microsoft.com/office/drawing/2014/main" id="{25E01283-17D5-CC51-7A3E-A9C40E62416A}"/>
                  </a:ext>
                </a:extLst>
              </p:cNvPr>
              <p:cNvSpPr>
                <a:spLocks/>
              </p:cNvSpPr>
              <p:nvPr/>
            </p:nvSpPr>
            <p:spPr bwMode="auto">
              <a:xfrm>
                <a:off x="2324100" y="1450975"/>
                <a:ext cx="227013" cy="163512"/>
              </a:xfrm>
              <a:custGeom>
                <a:avLst/>
                <a:gdLst>
                  <a:gd name="T0" fmla="*/ 143 w 143"/>
                  <a:gd name="T1" fmla="*/ 103 h 103"/>
                  <a:gd name="T2" fmla="*/ 143 w 143"/>
                  <a:gd name="T3" fmla="*/ 101 h 103"/>
                  <a:gd name="T4" fmla="*/ 141 w 143"/>
                  <a:gd name="T5" fmla="*/ 98 h 103"/>
                  <a:gd name="T6" fmla="*/ 139 w 143"/>
                  <a:gd name="T7" fmla="*/ 92 h 103"/>
                  <a:gd name="T8" fmla="*/ 132 w 143"/>
                  <a:gd name="T9" fmla="*/ 85 h 103"/>
                  <a:gd name="T10" fmla="*/ 125 w 143"/>
                  <a:gd name="T11" fmla="*/ 78 h 103"/>
                  <a:gd name="T12" fmla="*/ 123 w 143"/>
                  <a:gd name="T13" fmla="*/ 73 h 103"/>
                  <a:gd name="T14" fmla="*/ 118 w 143"/>
                  <a:gd name="T15" fmla="*/ 69 h 103"/>
                  <a:gd name="T16" fmla="*/ 109 w 143"/>
                  <a:gd name="T17" fmla="*/ 69 h 103"/>
                  <a:gd name="T18" fmla="*/ 102 w 143"/>
                  <a:gd name="T19" fmla="*/ 71 h 103"/>
                  <a:gd name="T20" fmla="*/ 95 w 143"/>
                  <a:gd name="T21" fmla="*/ 76 h 103"/>
                  <a:gd name="T22" fmla="*/ 91 w 143"/>
                  <a:gd name="T23" fmla="*/ 76 h 103"/>
                  <a:gd name="T24" fmla="*/ 79 w 143"/>
                  <a:gd name="T25" fmla="*/ 69 h 103"/>
                  <a:gd name="T26" fmla="*/ 70 w 143"/>
                  <a:gd name="T27" fmla="*/ 60 h 103"/>
                  <a:gd name="T28" fmla="*/ 63 w 143"/>
                  <a:gd name="T29" fmla="*/ 60 h 103"/>
                  <a:gd name="T30" fmla="*/ 61 w 143"/>
                  <a:gd name="T31" fmla="*/ 57 h 103"/>
                  <a:gd name="T32" fmla="*/ 63 w 143"/>
                  <a:gd name="T33" fmla="*/ 51 h 103"/>
                  <a:gd name="T34" fmla="*/ 63 w 143"/>
                  <a:gd name="T35" fmla="*/ 41 h 103"/>
                  <a:gd name="T36" fmla="*/ 61 w 143"/>
                  <a:gd name="T37" fmla="*/ 37 h 103"/>
                  <a:gd name="T38" fmla="*/ 57 w 143"/>
                  <a:gd name="T39" fmla="*/ 35 h 103"/>
                  <a:gd name="T40" fmla="*/ 52 w 143"/>
                  <a:gd name="T41" fmla="*/ 30 h 103"/>
                  <a:gd name="T42" fmla="*/ 48 w 143"/>
                  <a:gd name="T43" fmla="*/ 25 h 103"/>
                  <a:gd name="T44" fmla="*/ 48 w 143"/>
                  <a:gd name="T45" fmla="*/ 23 h 103"/>
                  <a:gd name="T46" fmla="*/ 48 w 143"/>
                  <a:gd name="T47" fmla="*/ 19 h 103"/>
                  <a:gd name="T48" fmla="*/ 43 w 143"/>
                  <a:gd name="T49" fmla="*/ 16 h 103"/>
                  <a:gd name="T50" fmla="*/ 38 w 143"/>
                  <a:gd name="T51" fmla="*/ 10 h 103"/>
                  <a:gd name="T52" fmla="*/ 34 w 143"/>
                  <a:gd name="T53" fmla="*/ 5 h 103"/>
                  <a:gd name="T54" fmla="*/ 27 w 143"/>
                  <a:gd name="T55" fmla="*/ 0 h 103"/>
                  <a:gd name="T56" fmla="*/ 16 w 143"/>
                  <a:gd name="T57" fmla="*/ 0 h 103"/>
                  <a:gd name="T58" fmla="*/ 6 w 143"/>
                  <a:gd name="T59" fmla="*/ 5 h 103"/>
                  <a:gd name="T60" fmla="*/ 0 w 143"/>
                  <a:gd name="T61" fmla="*/ 7 h 103"/>
                  <a:gd name="T62" fmla="*/ 0 w 143"/>
                  <a:gd name="T63" fmla="*/ 12 h 103"/>
                  <a:gd name="T64" fmla="*/ 6 w 143"/>
                  <a:gd name="T65" fmla="*/ 19 h 103"/>
                  <a:gd name="T66" fmla="*/ 20 w 143"/>
                  <a:gd name="T67" fmla="*/ 25 h 103"/>
                  <a:gd name="T68" fmla="*/ 34 w 143"/>
                  <a:gd name="T69" fmla="*/ 30 h 103"/>
                  <a:gd name="T70" fmla="*/ 43 w 143"/>
                  <a:gd name="T71" fmla="*/ 37 h 103"/>
                  <a:gd name="T72" fmla="*/ 48 w 143"/>
                  <a:gd name="T73" fmla="*/ 44 h 103"/>
                  <a:gd name="T74" fmla="*/ 48 w 143"/>
                  <a:gd name="T75" fmla="*/ 53 h 103"/>
                  <a:gd name="T76" fmla="*/ 52 w 143"/>
                  <a:gd name="T77" fmla="*/ 60 h 103"/>
                  <a:gd name="T78" fmla="*/ 57 w 143"/>
                  <a:gd name="T79" fmla="*/ 64 h 103"/>
                  <a:gd name="T80" fmla="*/ 63 w 143"/>
                  <a:gd name="T81" fmla="*/ 71 h 103"/>
                  <a:gd name="T82" fmla="*/ 73 w 143"/>
                  <a:gd name="T83" fmla="*/ 78 h 103"/>
                  <a:gd name="T84" fmla="*/ 82 w 143"/>
                  <a:gd name="T85" fmla="*/ 82 h 103"/>
                  <a:gd name="T86" fmla="*/ 93 w 143"/>
                  <a:gd name="T87" fmla="*/ 87 h 103"/>
                  <a:gd name="T88" fmla="*/ 100 w 143"/>
                  <a:gd name="T89" fmla="*/ 89 h 103"/>
                  <a:gd name="T90" fmla="*/ 107 w 143"/>
                  <a:gd name="T91" fmla="*/ 89 h 103"/>
                  <a:gd name="T92" fmla="*/ 109 w 143"/>
                  <a:gd name="T93" fmla="*/ 87 h 103"/>
                  <a:gd name="T94" fmla="*/ 114 w 143"/>
                  <a:gd name="T95" fmla="*/ 89 h 103"/>
                  <a:gd name="T96" fmla="*/ 118 w 143"/>
                  <a:gd name="T97" fmla="*/ 94 h 103"/>
                  <a:gd name="T98" fmla="*/ 125 w 143"/>
                  <a:gd name="T99" fmla="*/ 98 h 103"/>
                  <a:gd name="T100" fmla="*/ 134 w 143"/>
                  <a:gd name="T101" fmla="*/ 101 h 103"/>
                  <a:gd name="T102" fmla="*/ 141 w 143"/>
                  <a:gd name="T103" fmla="*/ 103 h 103"/>
                  <a:gd name="T104" fmla="*/ 143 w 143"/>
                  <a:gd name="T105" fmla="*/ 103 h 10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43"/>
                  <a:gd name="T160" fmla="*/ 0 h 103"/>
                  <a:gd name="T161" fmla="*/ 143 w 143"/>
                  <a:gd name="T162" fmla="*/ 103 h 10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43" h="103">
                    <a:moveTo>
                      <a:pt x="143" y="103"/>
                    </a:moveTo>
                    <a:lnTo>
                      <a:pt x="143" y="101"/>
                    </a:lnTo>
                    <a:lnTo>
                      <a:pt x="141" y="98"/>
                    </a:lnTo>
                    <a:lnTo>
                      <a:pt x="139" y="92"/>
                    </a:lnTo>
                    <a:lnTo>
                      <a:pt x="132" y="85"/>
                    </a:lnTo>
                    <a:lnTo>
                      <a:pt x="125" y="78"/>
                    </a:lnTo>
                    <a:lnTo>
                      <a:pt x="123" y="73"/>
                    </a:lnTo>
                    <a:lnTo>
                      <a:pt x="118" y="69"/>
                    </a:lnTo>
                    <a:lnTo>
                      <a:pt x="109" y="69"/>
                    </a:lnTo>
                    <a:lnTo>
                      <a:pt x="102" y="71"/>
                    </a:lnTo>
                    <a:lnTo>
                      <a:pt x="95" y="76"/>
                    </a:lnTo>
                    <a:lnTo>
                      <a:pt x="91" y="76"/>
                    </a:lnTo>
                    <a:lnTo>
                      <a:pt x="79" y="69"/>
                    </a:lnTo>
                    <a:lnTo>
                      <a:pt x="70" y="60"/>
                    </a:lnTo>
                    <a:lnTo>
                      <a:pt x="63" y="60"/>
                    </a:lnTo>
                    <a:lnTo>
                      <a:pt x="61" y="57"/>
                    </a:lnTo>
                    <a:lnTo>
                      <a:pt x="63" y="51"/>
                    </a:lnTo>
                    <a:lnTo>
                      <a:pt x="63" y="41"/>
                    </a:lnTo>
                    <a:lnTo>
                      <a:pt x="61" y="37"/>
                    </a:lnTo>
                    <a:lnTo>
                      <a:pt x="57" y="35"/>
                    </a:lnTo>
                    <a:lnTo>
                      <a:pt x="52" y="30"/>
                    </a:lnTo>
                    <a:lnTo>
                      <a:pt x="48" y="25"/>
                    </a:lnTo>
                    <a:lnTo>
                      <a:pt x="48" y="23"/>
                    </a:lnTo>
                    <a:lnTo>
                      <a:pt x="48" y="19"/>
                    </a:lnTo>
                    <a:lnTo>
                      <a:pt x="43" y="16"/>
                    </a:lnTo>
                    <a:lnTo>
                      <a:pt x="38" y="10"/>
                    </a:lnTo>
                    <a:lnTo>
                      <a:pt x="34" y="5"/>
                    </a:lnTo>
                    <a:lnTo>
                      <a:pt x="27" y="0"/>
                    </a:lnTo>
                    <a:lnTo>
                      <a:pt x="16" y="0"/>
                    </a:lnTo>
                    <a:lnTo>
                      <a:pt x="6" y="5"/>
                    </a:lnTo>
                    <a:lnTo>
                      <a:pt x="0" y="7"/>
                    </a:lnTo>
                    <a:lnTo>
                      <a:pt x="0" y="12"/>
                    </a:lnTo>
                    <a:lnTo>
                      <a:pt x="6" y="19"/>
                    </a:lnTo>
                    <a:lnTo>
                      <a:pt x="20" y="25"/>
                    </a:lnTo>
                    <a:lnTo>
                      <a:pt x="34" y="30"/>
                    </a:lnTo>
                    <a:lnTo>
                      <a:pt x="43" y="37"/>
                    </a:lnTo>
                    <a:lnTo>
                      <a:pt x="48" y="44"/>
                    </a:lnTo>
                    <a:lnTo>
                      <a:pt x="48" y="53"/>
                    </a:lnTo>
                    <a:lnTo>
                      <a:pt x="52" y="60"/>
                    </a:lnTo>
                    <a:lnTo>
                      <a:pt x="57" y="64"/>
                    </a:lnTo>
                    <a:lnTo>
                      <a:pt x="63" y="71"/>
                    </a:lnTo>
                    <a:lnTo>
                      <a:pt x="73" y="78"/>
                    </a:lnTo>
                    <a:lnTo>
                      <a:pt x="82" y="82"/>
                    </a:lnTo>
                    <a:lnTo>
                      <a:pt x="93" y="87"/>
                    </a:lnTo>
                    <a:lnTo>
                      <a:pt x="100" y="89"/>
                    </a:lnTo>
                    <a:lnTo>
                      <a:pt x="107" y="89"/>
                    </a:lnTo>
                    <a:lnTo>
                      <a:pt x="109" y="87"/>
                    </a:lnTo>
                    <a:lnTo>
                      <a:pt x="114" y="89"/>
                    </a:lnTo>
                    <a:lnTo>
                      <a:pt x="118" y="94"/>
                    </a:lnTo>
                    <a:lnTo>
                      <a:pt x="125" y="98"/>
                    </a:lnTo>
                    <a:lnTo>
                      <a:pt x="134" y="101"/>
                    </a:lnTo>
                    <a:lnTo>
                      <a:pt x="141" y="103"/>
                    </a:lnTo>
                    <a:lnTo>
                      <a:pt x="143" y="103"/>
                    </a:lnTo>
                    <a:close/>
                  </a:path>
                </a:pathLst>
              </a:custGeom>
              <a:grpFill/>
              <a:ln w="12700">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0" name="Freeform 149">
                <a:extLst>
                  <a:ext uri="{FF2B5EF4-FFF2-40B4-BE49-F238E27FC236}">
                    <a16:creationId xmlns:a16="http://schemas.microsoft.com/office/drawing/2014/main" id="{36CCD7DF-2143-48E8-CFA9-01102CF1D78A}"/>
                  </a:ext>
                </a:extLst>
              </p:cNvPr>
              <p:cNvSpPr>
                <a:spLocks/>
              </p:cNvSpPr>
              <p:nvPr/>
            </p:nvSpPr>
            <p:spPr bwMode="auto">
              <a:xfrm>
                <a:off x="2449513" y="1501775"/>
                <a:ext cx="33338" cy="30162"/>
              </a:xfrm>
              <a:custGeom>
                <a:avLst/>
                <a:gdLst>
                  <a:gd name="T0" fmla="*/ 21 w 21"/>
                  <a:gd name="T1" fmla="*/ 19 h 19"/>
                  <a:gd name="T2" fmla="*/ 21 w 21"/>
                  <a:gd name="T3" fmla="*/ 16 h 19"/>
                  <a:gd name="T4" fmla="*/ 19 w 21"/>
                  <a:gd name="T5" fmla="*/ 9 h 19"/>
                  <a:gd name="T6" fmla="*/ 14 w 21"/>
                  <a:gd name="T7" fmla="*/ 3 h 19"/>
                  <a:gd name="T8" fmla="*/ 7 w 21"/>
                  <a:gd name="T9" fmla="*/ 0 h 19"/>
                  <a:gd name="T10" fmla="*/ 3 w 21"/>
                  <a:gd name="T11" fmla="*/ 0 h 19"/>
                  <a:gd name="T12" fmla="*/ 0 w 21"/>
                  <a:gd name="T13" fmla="*/ 3 h 19"/>
                  <a:gd name="T14" fmla="*/ 3 w 21"/>
                  <a:gd name="T15" fmla="*/ 7 h 19"/>
                  <a:gd name="T16" fmla="*/ 7 w 21"/>
                  <a:gd name="T17" fmla="*/ 12 h 19"/>
                  <a:gd name="T18" fmla="*/ 12 w 21"/>
                  <a:gd name="T19" fmla="*/ 16 h 19"/>
                  <a:gd name="T20" fmla="*/ 16 w 21"/>
                  <a:gd name="T21" fmla="*/ 19 h 19"/>
                  <a:gd name="T22" fmla="*/ 19 w 21"/>
                  <a:gd name="T23" fmla="*/ 19 h 19"/>
                  <a:gd name="T24" fmla="*/ 21 w 21"/>
                  <a:gd name="T25" fmla="*/ 19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
                  <a:gd name="T40" fmla="*/ 0 h 19"/>
                  <a:gd name="T41" fmla="*/ 21 w 21"/>
                  <a:gd name="T42" fmla="*/ 19 h 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 h="19">
                    <a:moveTo>
                      <a:pt x="21" y="19"/>
                    </a:moveTo>
                    <a:lnTo>
                      <a:pt x="21" y="16"/>
                    </a:lnTo>
                    <a:lnTo>
                      <a:pt x="19" y="9"/>
                    </a:lnTo>
                    <a:lnTo>
                      <a:pt x="14" y="3"/>
                    </a:lnTo>
                    <a:lnTo>
                      <a:pt x="7" y="0"/>
                    </a:lnTo>
                    <a:lnTo>
                      <a:pt x="3" y="0"/>
                    </a:lnTo>
                    <a:lnTo>
                      <a:pt x="0" y="3"/>
                    </a:lnTo>
                    <a:lnTo>
                      <a:pt x="3" y="7"/>
                    </a:lnTo>
                    <a:lnTo>
                      <a:pt x="7" y="12"/>
                    </a:lnTo>
                    <a:lnTo>
                      <a:pt x="12" y="16"/>
                    </a:lnTo>
                    <a:lnTo>
                      <a:pt x="16" y="19"/>
                    </a:lnTo>
                    <a:lnTo>
                      <a:pt x="19" y="19"/>
                    </a:lnTo>
                    <a:lnTo>
                      <a:pt x="21" y="19"/>
                    </a:lnTo>
                    <a:close/>
                  </a:path>
                </a:pathLst>
              </a:custGeom>
              <a:grpFill/>
              <a:ln w="12700">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1" name="Freeform 150">
                <a:extLst>
                  <a:ext uri="{FF2B5EF4-FFF2-40B4-BE49-F238E27FC236}">
                    <a16:creationId xmlns:a16="http://schemas.microsoft.com/office/drawing/2014/main" id="{6780CE46-6308-F0BC-E010-5E1E893F4ABB}"/>
                  </a:ext>
                </a:extLst>
              </p:cNvPr>
              <p:cNvSpPr>
                <a:spLocks/>
              </p:cNvSpPr>
              <p:nvPr/>
            </p:nvSpPr>
            <p:spPr bwMode="auto">
              <a:xfrm>
                <a:off x="2381250" y="1433513"/>
                <a:ext cx="42863" cy="36512"/>
              </a:xfrm>
              <a:custGeom>
                <a:avLst/>
                <a:gdLst>
                  <a:gd name="T0" fmla="*/ 27 w 27"/>
                  <a:gd name="T1" fmla="*/ 21 h 23"/>
                  <a:gd name="T2" fmla="*/ 25 w 27"/>
                  <a:gd name="T3" fmla="*/ 18 h 23"/>
                  <a:gd name="T4" fmla="*/ 23 w 27"/>
                  <a:gd name="T5" fmla="*/ 14 h 23"/>
                  <a:gd name="T6" fmla="*/ 18 w 27"/>
                  <a:gd name="T7" fmla="*/ 9 h 23"/>
                  <a:gd name="T8" fmla="*/ 12 w 27"/>
                  <a:gd name="T9" fmla="*/ 2 h 23"/>
                  <a:gd name="T10" fmla="*/ 5 w 27"/>
                  <a:gd name="T11" fmla="*/ 0 h 23"/>
                  <a:gd name="T12" fmla="*/ 0 w 27"/>
                  <a:gd name="T13" fmla="*/ 2 h 23"/>
                  <a:gd name="T14" fmla="*/ 0 w 27"/>
                  <a:gd name="T15" fmla="*/ 7 h 23"/>
                  <a:gd name="T16" fmla="*/ 2 w 27"/>
                  <a:gd name="T17" fmla="*/ 11 h 23"/>
                  <a:gd name="T18" fmla="*/ 9 w 27"/>
                  <a:gd name="T19" fmla="*/ 16 h 23"/>
                  <a:gd name="T20" fmla="*/ 16 w 27"/>
                  <a:gd name="T21" fmla="*/ 21 h 23"/>
                  <a:gd name="T22" fmla="*/ 21 w 27"/>
                  <a:gd name="T23" fmla="*/ 23 h 23"/>
                  <a:gd name="T24" fmla="*/ 27 w 27"/>
                  <a:gd name="T25" fmla="*/ 21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
                  <a:gd name="T40" fmla="*/ 0 h 23"/>
                  <a:gd name="T41" fmla="*/ 27 w 27"/>
                  <a:gd name="T42" fmla="*/ 23 h 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 h="23">
                    <a:moveTo>
                      <a:pt x="27" y="21"/>
                    </a:moveTo>
                    <a:lnTo>
                      <a:pt x="25" y="18"/>
                    </a:lnTo>
                    <a:lnTo>
                      <a:pt x="23" y="14"/>
                    </a:lnTo>
                    <a:lnTo>
                      <a:pt x="18" y="9"/>
                    </a:lnTo>
                    <a:lnTo>
                      <a:pt x="12" y="2"/>
                    </a:lnTo>
                    <a:lnTo>
                      <a:pt x="5" y="0"/>
                    </a:lnTo>
                    <a:lnTo>
                      <a:pt x="0" y="2"/>
                    </a:lnTo>
                    <a:lnTo>
                      <a:pt x="0" y="7"/>
                    </a:lnTo>
                    <a:lnTo>
                      <a:pt x="2" y="11"/>
                    </a:lnTo>
                    <a:lnTo>
                      <a:pt x="9" y="16"/>
                    </a:lnTo>
                    <a:lnTo>
                      <a:pt x="16" y="21"/>
                    </a:lnTo>
                    <a:lnTo>
                      <a:pt x="21" y="23"/>
                    </a:lnTo>
                    <a:lnTo>
                      <a:pt x="27" y="21"/>
                    </a:lnTo>
                    <a:close/>
                  </a:path>
                </a:pathLst>
              </a:custGeom>
              <a:grpFill/>
              <a:ln w="12700">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2" name="Freeform 151">
                <a:extLst>
                  <a:ext uri="{FF2B5EF4-FFF2-40B4-BE49-F238E27FC236}">
                    <a16:creationId xmlns:a16="http://schemas.microsoft.com/office/drawing/2014/main" id="{20572178-6ABD-CE3E-216F-1CBD6BD8B417}"/>
                  </a:ext>
                </a:extLst>
              </p:cNvPr>
              <p:cNvSpPr>
                <a:spLocks/>
              </p:cNvSpPr>
              <p:nvPr/>
            </p:nvSpPr>
            <p:spPr bwMode="auto">
              <a:xfrm>
                <a:off x="1287463" y="1711325"/>
                <a:ext cx="101600" cy="39687"/>
              </a:xfrm>
              <a:custGeom>
                <a:avLst/>
                <a:gdLst>
                  <a:gd name="T0" fmla="*/ 64 w 64"/>
                  <a:gd name="T1" fmla="*/ 14 h 25"/>
                  <a:gd name="T2" fmla="*/ 37 w 64"/>
                  <a:gd name="T3" fmla="*/ 0 h 25"/>
                  <a:gd name="T4" fmla="*/ 7 w 64"/>
                  <a:gd name="T5" fmla="*/ 19 h 25"/>
                  <a:gd name="T6" fmla="*/ 5 w 64"/>
                  <a:gd name="T7" fmla="*/ 19 h 25"/>
                  <a:gd name="T8" fmla="*/ 2 w 64"/>
                  <a:gd name="T9" fmla="*/ 21 h 25"/>
                  <a:gd name="T10" fmla="*/ 0 w 64"/>
                  <a:gd name="T11" fmla="*/ 25 h 25"/>
                  <a:gd name="T12" fmla="*/ 9 w 64"/>
                  <a:gd name="T13" fmla="*/ 25 h 25"/>
                  <a:gd name="T14" fmla="*/ 25 w 64"/>
                  <a:gd name="T15" fmla="*/ 23 h 25"/>
                  <a:gd name="T16" fmla="*/ 43 w 64"/>
                  <a:gd name="T17" fmla="*/ 19 h 25"/>
                  <a:gd name="T18" fmla="*/ 57 w 64"/>
                  <a:gd name="T19" fmla="*/ 16 h 25"/>
                  <a:gd name="T20" fmla="*/ 64 w 64"/>
                  <a:gd name="T21" fmla="*/ 14 h 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4"/>
                  <a:gd name="T34" fmla="*/ 0 h 25"/>
                  <a:gd name="T35" fmla="*/ 64 w 64"/>
                  <a:gd name="T36" fmla="*/ 25 h 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4" h="25">
                    <a:moveTo>
                      <a:pt x="64" y="14"/>
                    </a:moveTo>
                    <a:lnTo>
                      <a:pt x="37" y="0"/>
                    </a:lnTo>
                    <a:lnTo>
                      <a:pt x="7" y="19"/>
                    </a:lnTo>
                    <a:lnTo>
                      <a:pt x="5" y="19"/>
                    </a:lnTo>
                    <a:lnTo>
                      <a:pt x="2" y="21"/>
                    </a:lnTo>
                    <a:lnTo>
                      <a:pt x="0" y="25"/>
                    </a:lnTo>
                    <a:lnTo>
                      <a:pt x="9" y="25"/>
                    </a:lnTo>
                    <a:lnTo>
                      <a:pt x="25" y="23"/>
                    </a:lnTo>
                    <a:lnTo>
                      <a:pt x="43" y="19"/>
                    </a:lnTo>
                    <a:lnTo>
                      <a:pt x="57" y="16"/>
                    </a:lnTo>
                    <a:lnTo>
                      <a:pt x="64" y="14"/>
                    </a:lnTo>
                    <a:close/>
                  </a:path>
                </a:pathLst>
              </a:custGeom>
              <a:grpFill/>
              <a:ln w="12700">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3" name="Freeform 152">
                <a:extLst>
                  <a:ext uri="{FF2B5EF4-FFF2-40B4-BE49-F238E27FC236}">
                    <a16:creationId xmlns:a16="http://schemas.microsoft.com/office/drawing/2014/main" id="{CBF508F0-1003-D0E4-EF54-A669CB6F823C}"/>
                  </a:ext>
                </a:extLst>
              </p:cNvPr>
              <p:cNvSpPr>
                <a:spLocks/>
              </p:cNvSpPr>
              <p:nvPr/>
            </p:nvSpPr>
            <p:spPr bwMode="auto">
              <a:xfrm>
                <a:off x="1182688" y="1758950"/>
                <a:ext cx="101600" cy="68262"/>
              </a:xfrm>
              <a:custGeom>
                <a:avLst/>
                <a:gdLst>
                  <a:gd name="T0" fmla="*/ 64 w 64"/>
                  <a:gd name="T1" fmla="*/ 5 h 43"/>
                  <a:gd name="T2" fmla="*/ 61 w 64"/>
                  <a:gd name="T3" fmla="*/ 7 h 43"/>
                  <a:gd name="T4" fmla="*/ 57 w 64"/>
                  <a:gd name="T5" fmla="*/ 9 h 43"/>
                  <a:gd name="T6" fmla="*/ 52 w 64"/>
                  <a:gd name="T7" fmla="*/ 14 h 43"/>
                  <a:gd name="T8" fmla="*/ 43 w 64"/>
                  <a:gd name="T9" fmla="*/ 16 h 43"/>
                  <a:gd name="T10" fmla="*/ 39 w 64"/>
                  <a:gd name="T11" fmla="*/ 18 h 43"/>
                  <a:gd name="T12" fmla="*/ 36 w 64"/>
                  <a:gd name="T13" fmla="*/ 16 h 43"/>
                  <a:gd name="T14" fmla="*/ 36 w 64"/>
                  <a:gd name="T15" fmla="*/ 16 h 43"/>
                  <a:gd name="T16" fmla="*/ 32 w 64"/>
                  <a:gd name="T17" fmla="*/ 20 h 43"/>
                  <a:gd name="T18" fmla="*/ 25 w 64"/>
                  <a:gd name="T19" fmla="*/ 27 h 43"/>
                  <a:gd name="T20" fmla="*/ 20 w 64"/>
                  <a:gd name="T21" fmla="*/ 30 h 43"/>
                  <a:gd name="T22" fmla="*/ 16 w 64"/>
                  <a:gd name="T23" fmla="*/ 34 h 43"/>
                  <a:gd name="T24" fmla="*/ 14 w 64"/>
                  <a:gd name="T25" fmla="*/ 34 h 43"/>
                  <a:gd name="T26" fmla="*/ 11 w 64"/>
                  <a:gd name="T27" fmla="*/ 36 h 43"/>
                  <a:gd name="T28" fmla="*/ 7 w 64"/>
                  <a:gd name="T29" fmla="*/ 41 h 43"/>
                  <a:gd name="T30" fmla="*/ 2 w 64"/>
                  <a:gd name="T31" fmla="*/ 43 h 43"/>
                  <a:gd name="T32" fmla="*/ 0 w 64"/>
                  <a:gd name="T33" fmla="*/ 41 h 43"/>
                  <a:gd name="T34" fmla="*/ 2 w 64"/>
                  <a:gd name="T35" fmla="*/ 34 h 43"/>
                  <a:gd name="T36" fmla="*/ 7 w 64"/>
                  <a:gd name="T37" fmla="*/ 27 h 43"/>
                  <a:gd name="T38" fmla="*/ 9 w 64"/>
                  <a:gd name="T39" fmla="*/ 23 h 43"/>
                  <a:gd name="T40" fmla="*/ 11 w 64"/>
                  <a:gd name="T41" fmla="*/ 20 h 43"/>
                  <a:gd name="T42" fmla="*/ 36 w 64"/>
                  <a:gd name="T43" fmla="*/ 5 h 43"/>
                  <a:gd name="T44" fmla="*/ 39 w 64"/>
                  <a:gd name="T45" fmla="*/ 2 h 43"/>
                  <a:gd name="T46" fmla="*/ 48 w 64"/>
                  <a:gd name="T47" fmla="*/ 0 h 43"/>
                  <a:gd name="T48" fmla="*/ 55 w 64"/>
                  <a:gd name="T49" fmla="*/ 0 h 43"/>
                  <a:gd name="T50" fmla="*/ 64 w 64"/>
                  <a:gd name="T51" fmla="*/ 5 h 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4"/>
                  <a:gd name="T79" fmla="*/ 0 h 43"/>
                  <a:gd name="T80" fmla="*/ 64 w 64"/>
                  <a:gd name="T81" fmla="*/ 43 h 4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4" h="43">
                    <a:moveTo>
                      <a:pt x="64" y="5"/>
                    </a:moveTo>
                    <a:lnTo>
                      <a:pt x="61" y="7"/>
                    </a:lnTo>
                    <a:lnTo>
                      <a:pt x="57" y="9"/>
                    </a:lnTo>
                    <a:lnTo>
                      <a:pt x="52" y="14"/>
                    </a:lnTo>
                    <a:lnTo>
                      <a:pt x="43" y="16"/>
                    </a:lnTo>
                    <a:lnTo>
                      <a:pt x="39" y="18"/>
                    </a:lnTo>
                    <a:lnTo>
                      <a:pt x="36" y="16"/>
                    </a:lnTo>
                    <a:lnTo>
                      <a:pt x="32" y="20"/>
                    </a:lnTo>
                    <a:lnTo>
                      <a:pt x="25" y="27"/>
                    </a:lnTo>
                    <a:lnTo>
                      <a:pt x="20" y="30"/>
                    </a:lnTo>
                    <a:lnTo>
                      <a:pt x="16" y="34"/>
                    </a:lnTo>
                    <a:lnTo>
                      <a:pt x="14" y="34"/>
                    </a:lnTo>
                    <a:lnTo>
                      <a:pt x="11" y="36"/>
                    </a:lnTo>
                    <a:lnTo>
                      <a:pt x="7" y="41"/>
                    </a:lnTo>
                    <a:lnTo>
                      <a:pt x="2" y="43"/>
                    </a:lnTo>
                    <a:lnTo>
                      <a:pt x="0" y="41"/>
                    </a:lnTo>
                    <a:lnTo>
                      <a:pt x="2" y="34"/>
                    </a:lnTo>
                    <a:lnTo>
                      <a:pt x="7" y="27"/>
                    </a:lnTo>
                    <a:lnTo>
                      <a:pt x="9" y="23"/>
                    </a:lnTo>
                    <a:lnTo>
                      <a:pt x="11" y="20"/>
                    </a:lnTo>
                    <a:lnTo>
                      <a:pt x="36" y="5"/>
                    </a:lnTo>
                    <a:lnTo>
                      <a:pt x="39" y="2"/>
                    </a:lnTo>
                    <a:lnTo>
                      <a:pt x="48" y="0"/>
                    </a:lnTo>
                    <a:lnTo>
                      <a:pt x="55" y="0"/>
                    </a:lnTo>
                    <a:lnTo>
                      <a:pt x="64" y="5"/>
                    </a:lnTo>
                    <a:close/>
                  </a:path>
                </a:pathLst>
              </a:custGeom>
              <a:grpFill/>
              <a:ln w="12700">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4" name="Freeform 153">
                <a:extLst>
                  <a:ext uri="{FF2B5EF4-FFF2-40B4-BE49-F238E27FC236}">
                    <a16:creationId xmlns:a16="http://schemas.microsoft.com/office/drawing/2014/main" id="{B2C08DE4-0F26-6957-368D-BD2DC879589E}"/>
                  </a:ext>
                </a:extLst>
              </p:cNvPr>
              <p:cNvSpPr>
                <a:spLocks/>
              </p:cNvSpPr>
              <p:nvPr/>
            </p:nvSpPr>
            <p:spPr bwMode="auto">
              <a:xfrm>
                <a:off x="1128713" y="1812925"/>
                <a:ext cx="28575" cy="22225"/>
              </a:xfrm>
              <a:custGeom>
                <a:avLst/>
                <a:gdLst>
                  <a:gd name="T0" fmla="*/ 18 w 18"/>
                  <a:gd name="T1" fmla="*/ 12 h 14"/>
                  <a:gd name="T2" fmla="*/ 18 w 18"/>
                  <a:gd name="T3" fmla="*/ 9 h 14"/>
                  <a:gd name="T4" fmla="*/ 16 w 18"/>
                  <a:gd name="T5" fmla="*/ 5 h 14"/>
                  <a:gd name="T6" fmla="*/ 11 w 18"/>
                  <a:gd name="T7" fmla="*/ 0 h 14"/>
                  <a:gd name="T8" fmla="*/ 4 w 18"/>
                  <a:gd name="T9" fmla="*/ 0 h 14"/>
                  <a:gd name="T10" fmla="*/ 0 w 18"/>
                  <a:gd name="T11" fmla="*/ 5 h 14"/>
                  <a:gd name="T12" fmla="*/ 2 w 18"/>
                  <a:gd name="T13" fmla="*/ 12 h 14"/>
                  <a:gd name="T14" fmla="*/ 9 w 18"/>
                  <a:gd name="T15" fmla="*/ 14 h 14"/>
                  <a:gd name="T16" fmla="*/ 18 w 18"/>
                  <a:gd name="T17" fmla="*/ 12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4"/>
                  <a:gd name="T29" fmla="*/ 18 w 18"/>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4">
                    <a:moveTo>
                      <a:pt x="18" y="12"/>
                    </a:moveTo>
                    <a:lnTo>
                      <a:pt x="18" y="9"/>
                    </a:lnTo>
                    <a:lnTo>
                      <a:pt x="16" y="5"/>
                    </a:lnTo>
                    <a:lnTo>
                      <a:pt x="11" y="0"/>
                    </a:lnTo>
                    <a:lnTo>
                      <a:pt x="4" y="0"/>
                    </a:lnTo>
                    <a:lnTo>
                      <a:pt x="0" y="5"/>
                    </a:lnTo>
                    <a:lnTo>
                      <a:pt x="2" y="12"/>
                    </a:lnTo>
                    <a:lnTo>
                      <a:pt x="9" y="14"/>
                    </a:lnTo>
                    <a:lnTo>
                      <a:pt x="18" y="12"/>
                    </a:lnTo>
                    <a:close/>
                  </a:path>
                </a:pathLst>
              </a:custGeom>
              <a:grpFill/>
              <a:ln w="12700">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5" name="Freeform 154">
                <a:extLst>
                  <a:ext uri="{FF2B5EF4-FFF2-40B4-BE49-F238E27FC236}">
                    <a16:creationId xmlns:a16="http://schemas.microsoft.com/office/drawing/2014/main" id="{52341CAE-4E2D-3F5C-1E7D-15CA14FF00CD}"/>
                  </a:ext>
                </a:extLst>
              </p:cNvPr>
              <p:cNvSpPr>
                <a:spLocks/>
              </p:cNvSpPr>
              <p:nvPr/>
            </p:nvSpPr>
            <p:spPr bwMode="auto">
              <a:xfrm>
                <a:off x="1089025" y="1838325"/>
                <a:ext cx="28575" cy="17462"/>
              </a:xfrm>
              <a:custGeom>
                <a:avLst/>
                <a:gdLst>
                  <a:gd name="T0" fmla="*/ 18 w 18"/>
                  <a:gd name="T1" fmla="*/ 2 h 11"/>
                  <a:gd name="T2" fmla="*/ 16 w 18"/>
                  <a:gd name="T3" fmla="*/ 2 h 11"/>
                  <a:gd name="T4" fmla="*/ 9 w 18"/>
                  <a:gd name="T5" fmla="*/ 0 h 11"/>
                  <a:gd name="T6" fmla="*/ 4 w 18"/>
                  <a:gd name="T7" fmla="*/ 2 h 11"/>
                  <a:gd name="T8" fmla="*/ 0 w 18"/>
                  <a:gd name="T9" fmla="*/ 7 h 11"/>
                  <a:gd name="T10" fmla="*/ 2 w 18"/>
                  <a:gd name="T11" fmla="*/ 11 h 11"/>
                  <a:gd name="T12" fmla="*/ 6 w 18"/>
                  <a:gd name="T13" fmla="*/ 11 h 11"/>
                  <a:gd name="T14" fmla="*/ 13 w 18"/>
                  <a:gd name="T15" fmla="*/ 9 h 11"/>
                  <a:gd name="T16" fmla="*/ 18 w 18"/>
                  <a:gd name="T17" fmla="*/ 2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1"/>
                  <a:gd name="T29" fmla="*/ 18 w 18"/>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1">
                    <a:moveTo>
                      <a:pt x="18" y="2"/>
                    </a:moveTo>
                    <a:lnTo>
                      <a:pt x="16" y="2"/>
                    </a:lnTo>
                    <a:lnTo>
                      <a:pt x="9" y="0"/>
                    </a:lnTo>
                    <a:lnTo>
                      <a:pt x="4" y="2"/>
                    </a:lnTo>
                    <a:lnTo>
                      <a:pt x="0" y="7"/>
                    </a:lnTo>
                    <a:lnTo>
                      <a:pt x="2" y="11"/>
                    </a:lnTo>
                    <a:lnTo>
                      <a:pt x="6" y="11"/>
                    </a:lnTo>
                    <a:lnTo>
                      <a:pt x="13" y="9"/>
                    </a:lnTo>
                    <a:lnTo>
                      <a:pt x="18" y="2"/>
                    </a:lnTo>
                    <a:close/>
                  </a:path>
                </a:pathLst>
              </a:custGeom>
              <a:grpFill/>
              <a:ln w="12700">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6" name="Freeform 155">
                <a:extLst>
                  <a:ext uri="{FF2B5EF4-FFF2-40B4-BE49-F238E27FC236}">
                    <a16:creationId xmlns:a16="http://schemas.microsoft.com/office/drawing/2014/main" id="{A038A597-6D31-65F8-6511-DB83EEBD665F}"/>
                  </a:ext>
                </a:extLst>
              </p:cNvPr>
              <p:cNvSpPr>
                <a:spLocks/>
              </p:cNvSpPr>
              <p:nvPr/>
            </p:nvSpPr>
            <p:spPr bwMode="auto">
              <a:xfrm>
                <a:off x="1038225" y="1835150"/>
                <a:ext cx="20638" cy="20637"/>
              </a:xfrm>
              <a:custGeom>
                <a:avLst/>
                <a:gdLst>
                  <a:gd name="T0" fmla="*/ 13 w 13"/>
                  <a:gd name="T1" fmla="*/ 13 h 13"/>
                  <a:gd name="T2" fmla="*/ 13 w 13"/>
                  <a:gd name="T3" fmla="*/ 11 h 13"/>
                  <a:gd name="T4" fmla="*/ 11 w 13"/>
                  <a:gd name="T5" fmla="*/ 4 h 13"/>
                  <a:gd name="T6" fmla="*/ 6 w 13"/>
                  <a:gd name="T7" fmla="*/ 0 h 13"/>
                  <a:gd name="T8" fmla="*/ 2 w 13"/>
                  <a:gd name="T9" fmla="*/ 0 h 13"/>
                  <a:gd name="T10" fmla="*/ 0 w 13"/>
                  <a:gd name="T11" fmla="*/ 4 h 13"/>
                  <a:gd name="T12" fmla="*/ 2 w 13"/>
                  <a:gd name="T13" fmla="*/ 11 h 13"/>
                  <a:gd name="T14" fmla="*/ 9 w 13"/>
                  <a:gd name="T15" fmla="*/ 13 h 13"/>
                  <a:gd name="T16" fmla="*/ 13 w 13"/>
                  <a:gd name="T17" fmla="*/ 13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13"/>
                  <a:gd name="T29" fmla="*/ 13 w 13"/>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13">
                    <a:moveTo>
                      <a:pt x="13" y="13"/>
                    </a:moveTo>
                    <a:lnTo>
                      <a:pt x="13" y="11"/>
                    </a:lnTo>
                    <a:lnTo>
                      <a:pt x="11" y="4"/>
                    </a:lnTo>
                    <a:lnTo>
                      <a:pt x="6" y="0"/>
                    </a:lnTo>
                    <a:lnTo>
                      <a:pt x="2" y="0"/>
                    </a:lnTo>
                    <a:lnTo>
                      <a:pt x="0" y="4"/>
                    </a:lnTo>
                    <a:lnTo>
                      <a:pt x="2" y="11"/>
                    </a:lnTo>
                    <a:lnTo>
                      <a:pt x="9" y="13"/>
                    </a:lnTo>
                    <a:lnTo>
                      <a:pt x="13" y="13"/>
                    </a:lnTo>
                    <a:close/>
                  </a:path>
                </a:pathLst>
              </a:custGeom>
              <a:grpFill/>
              <a:ln w="12700">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7" name="Freeform 156">
                <a:extLst>
                  <a:ext uri="{FF2B5EF4-FFF2-40B4-BE49-F238E27FC236}">
                    <a16:creationId xmlns:a16="http://schemas.microsoft.com/office/drawing/2014/main" id="{FD8C5680-9270-40B6-EE52-80B00D8E1A9C}"/>
                  </a:ext>
                </a:extLst>
              </p:cNvPr>
              <p:cNvSpPr>
                <a:spLocks/>
              </p:cNvSpPr>
              <p:nvPr/>
            </p:nvSpPr>
            <p:spPr bwMode="auto">
              <a:xfrm>
                <a:off x="1012825" y="1860550"/>
                <a:ext cx="14288" cy="14287"/>
              </a:xfrm>
              <a:custGeom>
                <a:avLst/>
                <a:gdLst>
                  <a:gd name="T0" fmla="*/ 6 w 9"/>
                  <a:gd name="T1" fmla="*/ 0 h 9"/>
                  <a:gd name="T2" fmla="*/ 4 w 9"/>
                  <a:gd name="T3" fmla="*/ 0 h 9"/>
                  <a:gd name="T4" fmla="*/ 2 w 9"/>
                  <a:gd name="T5" fmla="*/ 0 h 9"/>
                  <a:gd name="T6" fmla="*/ 0 w 9"/>
                  <a:gd name="T7" fmla="*/ 2 h 9"/>
                  <a:gd name="T8" fmla="*/ 0 w 9"/>
                  <a:gd name="T9" fmla="*/ 7 h 9"/>
                  <a:gd name="T10" fmla="*/ 4 w 9"/>
                  <a:gd name="T11" fmla="*/ 9 h 9"/>
                  <a:gd name="T12" fmla="*/ 6 w 9"/>
                  <a:gd name="T13" fmla="*/ 7 h 9"/>
                  <a:gd name="T14" fmla="*/ 9 w 9"/>
                  <a:gd name="T15" fmla="*/ 4 h 9"/>
                  <a:gd name="T16" fmla="*/ 6 w 9"/>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9"/>
                  <a:gd name="T29" fmla="*/ 9 w 9"/>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9">
                    <a:moveTo>
                      <a:pt x="6" y="0"/>
                    </a:moveTo>
                    <a:lnTo>
                      <a:pt x="4" y="0"/>
                    </a:lnTo>
                    <a:lnTo>
                      <a:pt x="2" y="0"/>
                    </a:lnTo>
                    <a:lnTo>
                      <a:pt x="0" y="2"/>
                    </a:lnTo>
                    <a:lnTo>
                      <a:pt x="0" y="7"/>
                    </a:lnTo>
                    <a:lnTo>
                      <a:pt x="4" y="9"/>
                    </a:lnTo>
                    <a:lnTo>
                      <a:pt x="6" y="7"/>
                    </a:lnTo>
                    <a:lnTo>
                      <a:pt x="9" y="4"/>
                    </a:lnTo>
                    <a:lnTo>
                      <a:pt x="6" y="0"/>
                    </a:lnTo>
                    <a:close/>
                  </a:path>
                </a:pathLst>
              </a:custGeom>
              <a:grpFill/>
              <a:ln w="12700">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68" name="Group 62">
              <a:extLst>
                <a:ext uri="{FF2B5EF4-FFF2-40B4-BE49-F238E27FC236}">
                  <a16:creationId xmlns:a16="http://schemas.microsoft.com/office/drawing/2014/main" id="{92237C66-20C0-E389-6054-E74C3C61C616}"/>
                </a:ext>
              </a:extLst>
            </p:cNvPr>
            <p:cNvGrpSpPr>
              <a:grpSpLocks/>
            </p:cNvGrpSpPr>
            <p:nvPr/>
          </p:nvGrpSpPr>
          <p:grpSpPr bwMode="auto">
            <a:xfrm>
              <a:off x="533400" y="3962400"/>
              <a:ext cx="1287086" cy="827148"/>
              <a:chOff x="993775" y="4767263"/>
              <a:chExt cx="1101726" cy="708025"/>
            </a:xfrm>
            <a:grpFill/>
          </p:grpSpPr>
          <p:sp>
            <p:nvSpPr>
              <p:cNvPr id="69" name="Freeform 165">
                <a:extLst>
                  <a:ext uri="{FF2B5EF4-FFF2-40B4-BE49-F238E27FC236}">
                    <a16:creationId xmlns:a16="http://schemas.microsoft.com/office/drawing/2014/main" id="{DA6E71F5-4959-7D93-B44B-259BF7EC1FE5}"/>
                  </a:ext>
                </a:extLst>
              </p:cNvPr>
              <p:cNvSpPr>
                <a:spLocks/>
              </p:cNvSpPr>
              <p:nvPr/>
            </p:nvSpPr>
            <p:spPr bwMode="auto">
              <a:xfrm>
                <a:off x="993775" y="4821238"/>
                <a:ext cx="39688" cy="42862"/>
              </a:xfrm>
              <a:custGeom>
                <a:avLst/>
                <a:gdLst>
                  <a:gd name="T0" fmla="*/ 21 w 25"/>
                  <a:gd name="T1" fmla="*/ 0 h 27"/>
                  <a:gd name="T2" fmla="*/ 0 w 25"/>
                  <a:gd name="T3" fmla="*/ 20 h 27"/>
                  <a:gd name="T4" fmla="*/ 2 w 25"/>
                  <a:gd name="T5" fmla="*/ 23 h 27"/>
                  <a:gd name="T6" fmla="*/ 5 w 25"/>
                  <a:gd name="T7" fmla="*/ 25 h 27"/>
                  <a:gd name="T8" fmla="*/ 9 w 25"/>
                  <a:gd name="T9" fmla="*/ 27 h 27"/>
                  <a:gd name="T10" fmla="*/ 14 w 25"/>
                  <a:gd name="T11" fmla="*/ 25 h 27"/>
                  <a:gd name="T12" fmla="*/ 18 w 25"/>
                  <a:gd name="T13" fmla="*/ 20 h 27"/>
                  <a:gd name="T14" fmla="*/ 21 w 25"/>
                  <a:gd name="T15" fmla="*/ 16 h 27"/>
                  <a:gd name="T16" fmla="*/ 21 w 25"/>
                  <a:gd name="T17" fmla="*/ 13 h 27"/>
                  <a:gd name="T18" fmla="*/ 21 w 25"/>
                  <a:gd name="T19" fmla="*/ 11 h 27"/>
                  <a:gd name="T20" fmla="*/ 23 w 25"/>
                  <a:gd name="T21" fmla="*/ 9 h 27"/>
                  <a:gd name="T22" fmla="*/ 25 w 25"/>
                  <a:gd name="T23" fmla="*/ 4 h 27"/>
                  <a:gd name="T24" fmla="*/ 25 w 25"/>
                  <a:gd name="T25" fmla="*/ 2 h 27"/>
                  <a:gd name="T26" fmla="*/ 21 w 25"/>
                  <a:gd name="T27" fmla="*/ 0 h 2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
                  <a:gd name="T43" fmla="*/ 0 h 27"/>
                  <a:gd name="T44" fmla="*/ 25 w 25"/>
                  <a:gd name="T45" fmla="*/ 27 h 2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 h="27">
                    <a:moveTo>
                      <a:pt x="21" y="0"/>
                    </a:moveTo>
                    <a:lnTo>
                      <a:pt x="0" y="20"/>
                    </a:lnTo>
                    <a:lnTo>
                      <a:pt x="2" y="23"/>
                    </a:lnTo>
                    <a:lnTo>
                      <a:pt x="5" y="25"/>
                    </a:lnTo>
                    <a:lnTo>
                      <a:pt x="9" y="27"/>
                    </a:lnTo>
                    <a:lnTo>
                      <a:pt x="14" y="25"/>
                    </a:lnTo>
                    <a:lnTo>
                      <a:pt x="18" y="20"/>
                    </a:lnTo>
                    <a:lnTo>
                      <a:pt x="21" y="16"/>
                    </a:lnTo>
                    <a:lnTo>
                      <a:pt x="21" y="13"/>
                    </a:lnTo>
                    <a:lnTo>
                      <a:pt x="21" y="11"/>
                    </a:lnTo>
                    <a:lnTo>
                      <a:pt x="23" y="9"/>
                    </a:lnTo>
                    <a:lnTo>
                      <a:pt x="25" y="4"/>
                    </a:lnTo>
                    <a:lnTo>
                      <a:pt x="25" y="2"/>
                    </a:lnTo>
                    <a:lnTo>
                      <a:pt x="21" y="0"/>
                    </a:lnTo>
                    <a:close/>
                  </a:path>
                </a:pathLst>
              </a:custGeom>
              <a:grpFill/>
              <a:ln w="12700">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0" name="Freeform 166">
                <a:extLst>
                  <a:ext uri="{FF2B5EF4-FFF2-40B4-BE49-F238E27FC236}">
                    <a16:creationId xmlns:a16="http://schemas.microsoft.com/office/drawing/2014/main" id="{09095E81-FB46-57A7-E3B2-35030B0EFAA5}"/>
                  </a:ext>
                </a:extLst>
              </p:cNvPr>
              <p:cNvSpPr>
                <a:spLocks/>
              </p:cNvSpPr>
              <p:nvPr/>
            </p:nvSpPr>
            <p:spPr bwMode="auto">
              <a:xfrm>
                <a:off x="1089025" y="4767263"/>
                <a:ext cx="104775" cy="79375"/>
              </a:xfrm>
              <a:custGeom>
                <a:avLst/>
                <a:gdLst>
                  <a:gd name="T0" fmla="*/ 18 w 66"/>
                  <a:gd name="T1" fmla="*/ 2 h 50"/>
                  <a:gd name="T2" fmla="*/ 13 w 66"/>
                  <a:gd name="T3" fmla="*/ 4 h 50"/>
                  <a:gd name="T4" fmla="*/ 6 w 66"/>
                  <a:gd name="T5" fmla="*/ 11 h 50"/>
                  <a:gd name="T6" fmla="*/ 0 w 66"/>
                  <a:gd name="T7" fmla="*/ 20 h 50"/>
                  <a:gd name="T8" fmla="*/ 0 w 66"/>
                  <a:gd name="T9" fmla="*/ 27 h 50"/>
                  <a:gd name="T10" fmla="*/ 4 w 66"/>
                  <a:gd name="T11" fmla="*/ 31 h 50"/>
                  <a:gd name="T12" fmla="*/ 9 w 66"/>
                  <a:gd name="T13" fmla="*/ 36 h 50"/>
                  <a:gd name="T14" fmla="*/ 16 w 66"/>
                  <a:gd name="T15" fmla="*/ 38 h 50"/>
                  <a:gd name="T16" fmla="*/ 22 w 66"/>
                  <a:gd name="T17" fmla="*/ 43 h 50"/>
                  <a:gd name="T18" fmla="*/ 31 w 66"/>
                  <a:gd name="T19" fmla="*/ 47 h 50"/>
                  <a:gd name="T20" fmla="*/ 41 w 66"/>
                  <a:gd name="T21" fmla="*/ 50 h 50"/>
                  <a:gd name="T22" fmla="*/ 47 w 66"/>
                  <a:gd name="T23" fmla="*/ 50 h 50"/>
                  <a:gd name="T24" fmla="*/ 54 w 66"/>
                  <a:gd name="T25" fmla="*/ 45 h 50"/>
                  <a:gd name="T26" fmla="*/ 59 w 66"/>
                  <a:gd name="T27" fmla="*/ 41 h 50"/>
                  <a:gd name="T28" fmla="*/ 61 w 66"/>
                  <a:gd name="T29" fmla="*/ 36 h 50"/>
                  <a:gd name="T30" fmla="*/ 61 w 66"/>
                  <a:gd name="T31" fmla="*/ 31 h 50"/>
                  <a:gd name="T32" fmla="*/ 61 w 66"/>
                  <a:gd name="T33" fmla="*/ 25 h 50"/>
                  <a:gd name="T34" fmla="*/ 63 w 66"/>
                  <a:gd name="T35" fmla="*/ 20 h 50"/>
                  <a:gd name="T36" fmla="*/ 66 w 66"/>
                  <a:gd name="T37" fmla="*/ 16 h 50"/>
                  <a:gd name="T38" fmla="*/ 66 w 66"/>
                  <a:gd name="T39" fmla="*/ 11 h 50"/>
                  <a:gd name="T40" fmla="*/ 57 w 66"/>
                  <a:gd name="T41" fmla="*/ 4 h 50"/>
                  <a:gd name="T42" fmla="*/ 41 w 66"/>
                  <a:gd name="T43" fmla="*/ 0 h 50"/>
                  <a:gd name="T44" fmla="*/ 29 w 66"/>
                  <a:gd name="T45" fmla="*/ 0 h 50"/>
                  <a:gd name="T46" fmla="*/ 20 w 66"/>
                  <a:gd name="T47" fmla="*/ 0 h 50"/>
                  <a:gd name="T48" fmla="*/ 18 w 66"/>
                  <a:gd name="T49" fmla="*/ 2 h 5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6"/>
                  <a:gd name="T76" fmla="*/ 0 h 50"/>
                  <a:gd name="T77" fmla="*/ 66 w 66"/>
                  <a:gd name="T78" fmla="*/ 50 h 5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6" h="50">
                    <a:moveTo>
                      <a:pt x="18" y="2"/>
                    </a:moveTo>
                    <a:lnTo>
                      <a:pt x="13" y="4"/>
                    </a:lnTo>
                    <a:lnTo>
                      <a:pt x="6" y="11"/>
                    </a:lnTo>
                    <a:lnTo>
                      <a:pt x="0" y="20"/>
                    </a:lnTo>
                    <a:lnTo>
                      <a:pt x="0" y="27"/>
                    </a:lnTo>
                    <a:lnTo>
                      <a:pt x="4" y="31"/>
                    </a:lnTo>
                    <a:lnTo>
                      <a:pt x="9" y="36"/>
                    </a:lnTo>
                    <a:lnTo>
                      <a:pt x="16" y="38"/>
                    </a:lnTo>
                    <a:lnTo>
                      <a:pt x="22" y="43"/>
                    </a:lnTo>
                    <a:lnTo>
                      <a:pt x="31" y="47"/>
                    </a:lnTo>
                    <a:lnTo>
                      <a:pt x="41" y="50"/>
                    </a:lnTo>
                    <a:lnTo>
                      <a:pt x="47" y="50"/>
                    </a:lnTo>
                    <a:lnTo>
                      <a:pt x="54" y="45"/>
                    </a:lnTo>
                    <a:lnTo>
                      <a:pt x="59" y="41"/>
                    </a:lnTo>
                    <a:lnTo>
                      <a:pt x="61" y="36"/>
                    </a:lnTo>
                    <a:lnTo>
                      <a:pt x="61" y="31"/>
                    </a:lnTo>
                    <a:lnTo>
                      <a:pt x="61" y="25"/>
                    </a:lnTo>
                    <a:lnTo>
                      <a:pt x="63" y="20"/>
                    </a:lnTo>
                    <a:lnTo>
                      <a:pt x="66" y="16"/>
                    </a:lnTo>
                    <a:lnTo>
                      <a:pt x="66" y="11"/>
                    </a:lnTo>
                    <a:lnTo>
                      <a:pt x="57" y="4"/>
                    </a:lnTo>
                    <a:lnTo>
                      <a:pt x="41" y="0"/>
                    </a:lnTo>
                    <a:lnTo>
                      <a:pt x="29" y="0"/>
                    </a:lnTo>
                    <a:lnTo>
                      <a:pt x="20" y="0"/>
                    </a:lnTo>
                    <a:lnTo>
                      <a:pt x="18" y="2"/>
                    </a:lnTo>
                    <a:close/>
                  </a:path>
                </a:pathLst>
              </a:custGeom>
              <a:grpFill/>
              <a:ln w="12700">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1" name="Freeform 167">
                <a:extLst>
                  <a:ext uri="{FF2B5EF4-FFF2-40B4-BE49-F238E27FC236}">
                    <a16:creationId xmlns:a16="http://schemas.microsoft.com/office/drawing/2014/main" id="{0080860C-0929-263C-9A24-15AD12B91D90}"/>
                  </a:ext>
                </a:extLst>
              </p:cNvPr>
              <p:cNvSpPr>
                <a:spLocks/>
              </p:cNvSpPr>
              <p:nvPr/>
            </p:nvSpPr>
            <p:spPr bwMode="auto">
              <a:xfrm>
                <a:off x="1403350" y="4881563"/>
                <a:ext cx="112713" cy="98425"/>
              </a:xfrm>
              <a:custGeom>
                <a:avLst/>
                <a:gdLst>
                  <a:gd name="T0" fmla="*/ 7 w 71"/>
                  <a:gd name="T1" fmla="*/ 19 h 62"/>
                  <a:gd name="T2" fmla="*/ 5 w 71"/>
                  <a:gd name="T3" fmla="*/ 21 h 62"/>
                  <a:gd name="T4" fmla="*/ 2 w 71"/>
                  <a:gd name="T5" fmla="*/ 23 h 62"/>
                  <a:gd name="T6" fmla="*/ 0 w 71"/>
                  <a:gd name="T7" fmla="*/ 30 h 62"/>
                  <a:gd name="T8" fmla="*/ 2 w 71"/>
                  <a:gd name="T9" fmla="*/ 35 h 62"/>
                  <a:gd name="T10" fmla="*/ 7 w 71"/>
                  <a:gd name="T11" fmla="*/ 39 h 62"/>
                  <a:gd name="T12" fmla="*/ 11 w 71"/>
                  <a:gd name="T13" fmla="*/ 41 h 62"/>
                  <a:gd name="T14" fmla="*/ 14 w 71"/>
                  <a:gd name="T15" fmla="*/ 44 h 62"/>
                  <a:gd name="T16" fmla="*/ 16 w 71"/>
                  <a:gd name="T17" fmla="*/ 48 h 62"/>
                  <a:gd name="T18" fmla="*/ 16 w 71"/>
                  <a:gd name="T19" fmla="*/ 53 h 62"/>
                  <a:gd name="T20" fmla="*/ 21 w 71"/>
                  <a:gd name="T21" fmla="*/ 55 h 62"/>
                  <a:gd name="T22" fmla="*/ 23 w 71"/>
                  <a:gd name="T23" fmla="*/ 55 h 62"/>
                  <a:gd name="T24" fmla="*/ 30 w 71"/>
                  <a:gd name="T25" fmla="*/ 55 h 62"/>
                  <a:gd name="T26" fmla="*/ 37 w 71"/>
                  <a:gd name="T27" fmla="*/ 55 h 62"/>
                  <a:gd name="T28" fmla="*/ 41 w 71"/>
                  <a:gd name="T29" fmla="*/ 57 h 62"/>
                  <a:gd name="T30" fmla="*/ 46 w 71"/>
                  <a:gd name="T31" fmla="*/ 62 h 62"/>
                  <a:gd name="T32" fmla="*/ 48 w 71"/>
                  <a:gd name="T33" fmla="*/ 62 h 62"/>
                  <a:gd name="T34" fmla="*/ 64 w 71"/>
                  <a:gd name="T35" fmla="*/ 62 h 62"/>
                  <a:gd name="T36" fmla="*/ 66 w 71"/>
                  <a:gd name="T37" fmla="*/ 60 h 62"/>
                  <a:gd name="T38" fmla="*/ 71 w 71"/>
                  <a:gd name="T39" fmla="*/ 57 h 62"/>
                  <a:gd name="T40" fmla="*/ 71 w 71"/>
                  <a:gd name="T41" fmla="*/ 51 h 62"/>
                  <a:gd name="T42" fmla="*/ 68 w 71"/>
                  <a:gd name="T43" fmla="*/ 46 h 62"/>
                  <a:gd name="T44" fmla="*/ 62 w 71"/>
                  <a:gd name="T45" fmla="*/ 41 h 62"/>
                  <a:gd name="T46" fmla="*/ 57 w 71"/>
                  <a:gd name="T47" fmla="*/ 39 h 62"/>
                  <a:gd name="T48" fmla="*/ 55 w 71"/>
                  <a:gd name="T49" fmla="*/ 37 h 62"/>
                  <a:gd name="T50" fmla="*/ 53 w 71"/>
                  <a:gd name="T51" fmla="*/ 30 h 62"/>
                  <a:gd name="T52" fmla="*/ 53 w 71"/>
                  <a:gd name="T53" fmla="*/ 26 h 62"/>
                  <a:gd name="T54" fmla="*/ 55 w 71"/>
                  <a:gd name="T55" fmla="*/ 23 h 62"/>
                  <a:gd name="T56" fmla="*/ 55 w 71"/>
                  <a:gd name="T57" fmla="*/ 23 h 62"/>
                  <a:gd name="T58" fmla="*/ 50 w 71"/>
                  <a:gd name="T59" fmla="*/ 19 h 62"/>
                  <a:gd name="T60" fmla="*/ 43 w 71"/>
                  <a:gd name="T61" fmla="*/ 10 h 62"/>
                  <a:gd name="T62" fmla="*/ 34 w 71"/>
                  <a:gd name="T63" fmla="*/ 3 h 62"/>
                  <a:gd name="T64" fmla="*/ 27 w 71"/>
                  <a:gd name="T65" fmla="*/ 0 h 62"/>
                  <a:gd name="T66" fmla="*/ 23 w 71"/>
                  <a:gd name="T67" fmla="*/ 5 h 62"/>
                  <a:gd name="T68" fmla="*/ 18 w 71"/>
                  <a:gd name="T69" fmla="*/ 12 h 62"/>
                  <a:gd name="T70" fmla="*/ 14 w 71"/>
                  <a:gd name="T71" fmla="*/ 16 h 62"/>
                  <a:gd name="T72" fmla="*/ 9 w 71"/>
                  <a:gd name="T73" fmla="*/ 19 h 62"/>
                  <a:gd name="T74" fmla="*/ 7 w 71"/>
                  <a:gd name="T75" fmla="*/ 19 h 6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1"/>
                  <a:gd name="T115" fmla="*/ 0 h 62"/>
                  <a:gd name="T116" fmla="*/ 71 w 71"/>
                  <a:gd name="T117" fmla="*/ 62 h 6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1" h="62">
                    <a:moveTo>
                      <a:pt x="7" y="19"/>
                    </a:moveTo>
                    <a:lnTo>
                      <a:pt x="5" y="21"/>
                    </a:lnTo>
                    <a:lnTo>
                      <a:pt x="2" y="23"/>
                    </a:lnTo>
                    <a:lnTo>
                      <a:pt x="0" y="30"/>
                    </a:lnTo>
                    <a:lnTo>
                      <a:pt x="2" y="35"/>
                    </a:lnTo>
                    <a:lnTo>
                      <a:pt x="7" y="39"/>
                    </a:lnTo>
                    <a:lnTo>
                      <a:pt x="11" y="41"/>
                    </a:lnTo>
                    <a:lnTo>
                      <a:pt x="14" y="44"/>
                    </a:lnTo>
                    <a:lnTo>
                      <a:pt x="16" y="48"/>
                    </a:lnTo>
                    <a:lnTo>
                      <a:pt x="16" y="53"/>
                    </a:lnTo>
                    <a:lnTo>
                      <a:pt x="21" y="55"/>
                    </a:lnTo>
                    <a:lnTo>
                      <a:pt x="23" y="55"/>
                    </a:lnTo>
                    <a:lnTo>
                      <a:pt x="30" y="55"/>
                    </a:lnTo>
                    <a:lnTo>
                      <a:pt x="37" y="55"/>
                    </a:lnTo>
                    <a:lnTo>
                      <a:pt x="41" y="57"/>
                    </a:lnTo>
                    <a:lnTo>
                      <a:pt x="46" y="62"/>
                    </a:lnTo>
                    <a:lnTo>
                      <a:pt x="48" y="62"/>
                    </a:lnTo>
                    <a:lnTo>
                      <a:pt x="64" y="62"/>
                    </a:lnTo>
                    <a:lnTo>
                      <a:pt x="66" y="60"/>
                    </a:lnTo>
                    <a:lnTo>
                      <a:pt x="71" y="57"/>
                    </a:lnTo>
                    <a:lnTo>
                      <a:pt x="71" y="51"/>
                    </a:lnTo>
                    <a:lnTo>
                      <a:pt x="68" y="46"/>
                    </a:lnTo>
                    <a:lnTo>
                      <a:pt x="62" y="41"/>
                    </a:lnTo>
                    <a:lnTo>
                      <a:pt x="57" y="39"/>
                    </a:lnTo>
                    <a:lnTo>
                      <a:pt x="55" y="37"/>
                    </a:lnTo>
                    <a:lnTo>
                      <a:pt x="53" y="30"/>
                    </a:lnTo>
                    <a:lnTo>
                      <a:pt x="53" y="26"/>
                    </a:lnTo>
                    <a:lnTo>
                      <a:pt x="55" y="23"/>
                    </a:lnTo>
                    <a:lnTo>
                      <a:pt x="50" y="19"/>
                    </a:lnTo>
                    <a:lnTo>
                      <a:pt x="43" y="10"/>
                    </a:lnTo>
                    <a:lnTo>
                      <a:pt x="34" y="3"/>
                    </a:lnTo>
                    <a:lnTo>
                      <a:pt x="27" y="0"/>
                    </a:lnTo>
                    <a:lnTo>
                      <a:pt x="23" y="5"/>
                    </a:lnTo>
                    <a:lnTo>
                      <a:pt x="18" y="12"/>
                    </a:lnTo>
                    <a:lnTo>
                      <a:pt x="14" y="16"/>
                    </a:lnTo>
                    <a:lnTo>
                      <a:pt x="9" y="19"/>
                    </a:lnTo>
                    <a:lnTo>
                      <a:pt x="7" y="19"/>
                    </a:lnTo>
                    <a:close/>
                  </a:path>
                </a:pathLst>
              </a:custGeom>
              <a:grpFill/>
              <a:ln w="12700">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2" name="Freeform 168">
                <a:extLst>
                  <a:ext uri="{FF2B5EF4-FFF2-40B4-BE49-F238E27FC236}">
                    <a16:creationId xmlns:a16="http://schemas.microsoft.com/office/drawing/2014/main" id="{17926223-D488-9473-D671-E31CCFD6E9B3}"/>
                  </a:ext>
                </a:extLst>
              </p:cNvPr>
              <p:cNvSpPr>
                <a:spLocks/>
              </p:cNvSpPr>
              <p:nvPr/>
            </p:nvSpPr>
            <p:spPr bwMode="auto">
              <a:xfrm>
                <a:off x="1595438" y="4987925"/>
                <a:ext cx="107950" cy="42862"/>
              </a:xfrm>
              <a:custGeom>
                <a:avLst/>
                <a:gdLst>
                  <a:gd name="T0" fmla="*/ 0 w 68"/>
                  <a:gd name="T1" fmla="*/ 15 h 27"/>
                  <a:gd name="T2" fmla="*/ 5 w 68"/>
                  <a:gd name="T3" fmla="*/ 15 h 27"/>
                  <a:gd name="T4" fmla="*/ 11 w 68"/>
                  <a:gd name="T5" fmla="*/ 15 h 27"/>
                  <a:gd name="T6" fmla="*/ 23 w 68"/>
                  <a:gd name="T7" fmla="*/ 18 h 27"/>
                  <a:gd name="T8" fmla="*/ 30 w 68"/>
                  <a:gd name="T9" fmla="*/ 22 h 27"/>
                  <a:gd name="T10" fmla="*/ 34 w 68"/>
                  <a:gd name="T11" fmla="*/ 25 h 27"/>
                  <a:gd name="T12" fmla="*/ 36 w 68"/>
                  <a:gd name="T13" fmla="*/ 25 h 27"/>
                  <a:gd name="T14" fmla="*/ 41 w 68"/>
                  <a:gd name="T15" fmla="*/ 25 h 27"/>
                  <a:gd name="T16" fmla="*/ 48 w 68"/>
                  <a:gd name="T17" fmla="*/ 25 h 27"/>
                  <a:gd name="T18" fmla="*/ 57 w 68"/>
                  <a:gd name="T19" fmla="*/ 27 h 27"/>
                  <a:gd name="T20" fmla="*/ 62 w 68"/>
                  <a:gd name="T21" fmla="*/ 27 h 27"/>
                  <a:gd name="T22" fmla="*/ 66 w 68"/>
                  <a:gd name="T23" fmla="*/ 25 h 27"/>
                  <a:gd name="T24" fmla="*/ 68 w 68"/>
                  <a:gd name="T25" fmla="*/ 18 h 27"/>
                  <a:gd name="T26" fmla="*/ 68 w 68"/>
                  <a:gd name="T27" fmla="*/ 11 h 27"/>
                  <a:gd name="T28" fmla="*/ 66 w 68"/>
                  <a:gd name="T29" fmla="*/ 6 h 27"/>
                  <a:gd name="T30" fmla="*/ 62 w 68"/>
                  <a:gd name="T31" fmla="*/ 4 h 27"/>
                  <a:gd name="T32" fmla="*/ 57 w 68"/>
                  <a:gd name="T33" fmla="*/ 4 h 27"/>
                  <a:gd name="T34" fmla="*/ 52 w 68"/>
                  <a:gd name="T35" fmla="*/ 4 h 27"/>
                  <a:gd name="T36" fmla="*/ 48 w 68"/>
                  <a:gd name="T37" fmla="*/ 6 h 27"/>
                  <a:gd name="T38" fmla="*/ 41 w 68"/>
                  <a:gd name="T39" fmla="*/ 6 h 27"/>
                  <a:gd name="T40" fmla="*/ 32 w 68"/>
                  <a:gd name="T41" fmla="*/ 4 h 27"/>
                  <a:gd name="T42" fmla="*/ 23 w 68"/>
                  <a:gd name="T43" fmla="*/ 2 h 27"/>
                  <a:gd name="T44" fmla="*/ 18 w 68"/>
                  <a:gd name="T45" fmla="*/ 0 h 27"/>
                  <a:gd name="T46" fmla="*/ 14 w 68"/>
                  <a:gd name="T47" fmla="*/ 0 h 27"/>
                  <a:gd name="T48" fmla="*/ 9 w 68"/>
                  <a:gd name="T49" fmla="*/ 2 h 27"/>
                  <a:gd name="T50" fmla="*/ 5 w 68"/>
                  <a:gd name="T51" fmla="*/ 6 h 27"/>
                  <a:gd name="T52" fmla="*/ 2 w 68"/>
                  <a:gd name="T53" fmla="*/ 11 h 27"/>
                  <a:gd name="T54" fmla="*/ 0 w 68"/>
                  <a:gd name="T55" fmla="*/ 13 h 27"/>
                  <a:gd name="T56" fmla="*/ 0 w 68"/>
                  <a:gd name="T57" fmla="*/ 15 h 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8"/>
                  <a:gd name="T88" fmla="*/ 0 h 27"/>
                  <a:gd name="T89" fmla="*/ 68 w 68"/>
                  <a:gd name="T90" fmla="*/ 27 h 2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8" h="27">
                    <a:moveTo>
                      <a:pt x="0" y="15"/>
                    </a:moveTo>
                    <a:lnTo>
                      <a:pt x="5" y="15"/>
                    </a:lnTo>
                    <a:lnTo>
                      <a:pt x="11" y="15"/>
                    </a:lnTo>
                    <a:lnTo>
                      <a:pt x="23" y="18"/>
                    </a:lnTo>
                    <a:lnTo>
                      <a:pt x="30" y="22"/>
                    </a:lnTo>
                    <a:lnTo>
                      <a:pt x="34" y="25"/>
                    </a:lnTo>
                    <a:lnTo>
                      <a:pt x="36" y="25"/>
                    </a:lnTo>
                    <a:lnTo>
                      <a:pt x="41" y="25"/>
                    </a:lnTo>
                    <a:lnTo>
                      <a:pt x="48" y="25"/>
                    </a:lnTo>
                    <a:lnTo>
                      <a:pt x="57" y="27"/>
                    </a:lnTo>
                    <a:lnTo>
                      <a:pt x="62" y="27"/>
                    </a:lnTo>
                    <a:lnTo>
                      <a:pt x="66" y="25"/>
                    </a:lnTo>
                    <a:lnTo>
                      <a:pt x="68" y="18"/>
                    </a:lnTo>
                    <a:lnTo>
                      <a:pt x="68" y="11"/>
                    </a:lnTo>
                    <a:lnTo>
                      <a:pt x="66" y="6"/>
                    </a:lnTo>
                    <a:lnTo>
                      <a:pt x="62" y="4"/>
                    </a:lnTo>
                    <a:lnTo>
                      <a:pt x="57" y="4"/>
                    </a:lnTo>
                    <a:lnTo>
                      <a:pt x="52" y="4"/>
                    </a:lnTo>
                    <a:lnTo>
                      <a:pt x="48" y="6"/>
                    </a:lnTo>
                    <a:lnTo>
                      <a:pt x="41" y="6"/>
                    </a:lnTo>
                    <a:lnTo>
                      <a:pt x="32" y="4"/>
                    </a:lnTo>
                    <a:lnTo>
                      <a:pt x="23" y="2"/>
                    </a:lnTo>
                    <a:lnTo>
                      <a:pt x="18" y="0"/>
                    </a:lnTo>
                    <a:lnTo>
                      <a:pt x="14" y="0"/>
                    </a:lnTo>
                    <a:lnTo>
                      <a:pt x="9" y="2"/>
                    </a:lnTo>
                    <a:lnTo>
                      <a:pt x="5" y="6"/>
                    </a:lnTo>
                    <a:lnTo>
                      <a:pt x="2" y="11"/>
                    </a:lnTo>
                    <a:lnTo>
                      <a:pt x="0" y="13"/>
                    </a:lnTo>
                    <a:lnTo>
                      <a:pt x="0" y="15"/>
                    </a:lnTo>
                    <a:close/>
                  </a:path>
                </a:pathLst>
              </a:custGeom>
              <a:grpFill/>
              <a:ln w="12700">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3" name="Freeform 169">
                <a:extLst>
                  <a:ext uri="{FF2B5EF4-FFF2-40B4-BE49-F238E27FC236}">
                    <a16:creationId xmlns:a16="http://schemas.microsoft.com/office/drawing/2014/main" id="{1740ABF4-9AC3-442E-A12B-D00594CE064E}"/>
                  </a:ext>
                </a:extLst>
              </p:cNvPr>
              <p:cNvSpPr>
                <a:spLocks/>
              </p:cNvSpPr>
              <p:nvPr/>
            </p:nvSpPr>
            <p:spPr bwMode="auto">
              <a:xfrm>
                <a:off x="1643063" y="5051425"/>
                <a:ext cx="53975" cy="44450"/>
              </a:xfrm>
              <a:custGeom>
                <a:avLst/>
                <a:gdLst>
                  <a:gd name="T0" fmla="*/ 29 w 34"/>
                  <a:gd name="T1" fmla="*/ 3 h 28"/>
                  <a:gd name="T2" fmla="*/ 32 w 34"/>
                  <a:gd name="T3" fmla="*/ 5 h 28"/>
                  <a:gd name="T4" fmla="*/ 34 w 34"/>
                  <a:gd name="T5" fmla="*/ 12 h 28"/>
                  <a:gd name="T6" fmla="*/ 34 w 34"/>
                  <a:gd name="T7" fmla="*/ 19 h 28"/>
                  <a:gd name="T8" fmla="*/ 32 w 34"/>
                  <a:gd name="T9" fmla="*/ 21 h 28"/>
                  <a:gd name="T10" fmla="*/ 27 w 34"/>
                  <a:gd name="T11" fmla="*/ 21 h 28"/>
                  <a:gd name="T12" fmla="*/ 25 w 34"/>
                  <a:gd name="T13" fmla="*/ 21 h 28"/>
                  <a:gd name="T14" fmla="*/ 22 w 34"/>
                  <a:gd name="T15" fmla="*/ 21 h 28"/>
                  <a:gd name="T16" fmla="*/ 22 w 34"/>
                  <a:gd name="T17" fmla="*/ 21 h 28"/>
                  <a:gd name="T18" fmla="*/ 20 w 34"/>
                  <a:gd name="T19" fmla="*/ 23 h 28"/>
                  <a:gd name="T20" fmla="*/ 16 w 34"/>
                  <a:gd name="T21" fmla="*/ 26 h 28"/>
                  <a:gd name="T22" fmla="*/ 11 w 34"/>
                  <a:gd name="T23" fmla="*/ 28 h 28"/>
                  <a:gd name="T24" fmla="*/ 9 w 34"/>
                  <a:gd name="T25" fmla="*/ 26 h 28"/>
                  <a:gd name="T26" fmla="*/ 9 w 34"/>
                  <a:gd name="T27" fmla="*/ 23 h 28"/>
                  <a:gd name="T28" fmla="*/ 9 w 34"/>
                  <a:gd name="T29" fmla="*/ 23 h 28"/>
                  <a:gd name="T30" fmla="*/ 9 w 34"/>
                  <a:gd name="T31" fmla="*/ 23 h 28"/>
                  <a:gd name="T32" fmla="*/ 6 w 34"/>
                  <a:gd name="T33" fmla="*/ 19 h 28"/>
                  <a:gd name="T34" fmla="*/ 2 w 34"/>
                  <a:gd name="T35" fmla="*/ 10 h 28"/>
                  <a:gd name="T36" fmla="*/ 0 w 34"/>
                  <a:gd name="T37" fmla="*/ 5 h 28"/>
                  <a:gd name="T38" fmla="*/ 0 w 34"/>
                  <a:gd name="T39" fmla="*/ 0 h 28"/>
                  <a:gd name="T40" fmla="*/ 6 w 34"/>
                  <a:gd name="T41" fmla="*/ 0 h 28"/>
                  <a:gd name="T42" fmla="*/ 16 w 34"/>
                  <a:gd name="T43" fmla="*/ 3 h 28"/>
                  <a:gd name="T44" fmla="*/ 22 w 34"/>
                  <a:gd name="T45" fmla="*/ 3 h 28"/>
                  <a:gd name="T46" fmla="*/ 27 w 34"/>
                  <a:gd name="T47" fmla="*/ 3 h 28"/>
                  <a:gd name="T48" fmla="*/ 29 w 34"/>
                  <a:gd name="T49" fmla="*/ 3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4"/>
                  <a:gd name="T76" fmla="*/ 0 h 28"/>
                  <a:gd name="T77" fmla="*/ 34 w 34"/>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4" h="28">
                    <a:moveTo>
                      <a:pt x="29" y="3"/>
                    </a:moveTo>
                    <a:lnTo>
                      <a:pt x="32" y="5"/>
                    </a:lnTo>
                    <a:lnTo>
                      <a:pt x="34" y="12"/>
                    </a:lnTo>
                    <a:lnTo>
                      <a:pt x="34" y="19"/>
                    </a:lnTo>
                    <a:lnTo>
                      <a:pt x="32" y="21"/>
                    </a:lnTo>
                    <a:lnTo>
                      <a:pt x="27" y="21"/>
                    </a:lnTo>
                    <a:lnTo>
                      <a:pt x="25" y="21"/>
                    </a:lnTo>
                    <a:lnTo>
                      <a:pt x="22" y="21"/>
                    </a:lnTo>
                    <a:lnTo>
                      <a:pt x="20" y="23"/>
                    </a:lnTo>
                    <a:lnTo>
                      <a:pt x="16" y="26"/>
                    </a:lnTo>
                    <a:lnTo>
                      <a:pt x="11" y="28"/>
                    </a:lnTo>
                    <a:lnTo>
                      <a:pt x="9" y="26"/>
                    </a:lnTo>
                    <a:lnTo>
                      <a:pt x="9" y="23"/>
                    </a:lnTo>
                    <a:lnTo>
                      <a:pt x="6" y="19"/>
                    </a:lnTo>
                    <a:lnTo>
                      <a:pt x="2" y="10"/>
                    </a:lnTo>
                    <a:lnTo>
                      <a:pt x="0" y="5"/>
                    </a:lnTo>
                    <a:lnTo>
                      <a:pt x="0" y="0"/>
                    </a:lnTo>
                    <a:lnTo>
                      <a:pt x="6" y="0"/>
                    </a:lnTo>
                    <a:lnTo>
                      <a:pt x="16" y="3"/>
                    </a:lnTo>
                    <a:lnTo>
                      <a:pt x="22" y="3"/>
                    </a:lnTo>
                    <a:lnTo>
                      <a:pt x="27" y="3"/>
                    </a:lnTo>
                    <a:lnTo>
                      <a:pt x="29" y="3"/>
                    </a:lnTo>
                    <a:close/>
                  </a:path>
                </a:pathLst>
              </a:custGeom>
              <a:grpFill/>
              <a:ln w="12700">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4" name="Freeform 170">
                <a:extLst>
                  <a:ext uri="{FF2B5EF4-FFF2-40B4-BE49-F238E27FC236}">
                    <a16:creationId xmlns:a16="http://schemas.microsoft.com/office/drawing/2014/main" id="{5625B80D-74A0-9A85-2822-8EB0A613A190}"/>
                  </a:ext>
                </a:extLst>
              </p:cNvPr>
              <p:cNvSpPr>
                <a:spLocks/>
              </p:cNvSpPr>
              <p:nvPr/>
            </p:nvSpPr>
            <p:spPr bwMode="auto">
              <a:xfrm>
                <a:off x="1711325" y="5027613"/>
                <a:ext cx="163513" cy="100012"/>
              </a:xfrm>
              <a:custGeom>
                <a:avLst/>
                <a:gdLst>
                  <a:gd name="T0" fmla="*/ 21 w 103"/>
                  <a:gd name="T1" fmla="*/ 4 h 63"/>
                  <a:gd name="T2" fmla="*/ 18 w 103"/>
                  <a:gd name="T3" fmla="*/ 2 h 63"/>
                  <a:gd name="T4" fmla="*/ 16 w 103"/>
                  <a:gd name="T5" fmla="*/ 0 h 63"/>
                  <a:gd name="T6" fmla="*/ 9 w 103"/>
                  <a:gd name="T7" fmla="*/ 0 h 63"/>
                  <a:gd name="T8" fmla="*/ 5 w 103"/>
                  <a:gd name="T9" fmla="*/ 4 h 63"/>
                  <a:gd name="T10" fmla="*/ 0 w 103"/>
                  <a:gd name="T11" fmla="*/ 11 h 63"/>
                  <a:gd name="T12" fmla="*/ 0 w 103"/>
                  <a:gd name="T13" fmla="*/ 13 h 63"/>
                  <a:gd name="T14" fmla="*/ 2 w 103"/>
                  <a:gd name="T15" fmla="*/ 18 h 63"/>
                  <a:gd name="T16" fmla="*/ 7 w 103"/>
                  <a:gd name="T17" fmla="*/ 22 h 63"/>
                  <a:gd name="T18" fmla="*/ 14 w 103"/>
                  <a:gd name="T19" fmla="*/ 27 h 63"/>
                  <a:gd name="T20" fmla="*/ 18 w 103"/>
                  <a:gd name="T21" fmla="*/ 34 h 63"/>
                  <a:gd name="T22" fmla="*/ 23 w 103"/>
                  <a:gd name="T23" fmla="*/ 36 h 63"/>
                  <a:gd name="T24" fmla="*/ 25 w 103"/>
                  <a:gd name="T25" fmla="*/ 38 h 63"/>
                  <a:gd name="T26" fmla="*/ 27 w 103"/>
                  <a:gd name="T27" fmla="*/ 38 h 63"/>
                  <a:gd name="T28" fmla="*/ 32 w 103"/>
                  <a:gd name="T29" fmla="*/ 36 h 63"/>
                  <a:gd name="T30" fmla="*/ 36 w 103"/>
                  <a:gd name="T31" fmla="*/ 36 h 63"/>
                  <a:gd name="T32" fmla="*/ 36 w 103"/>
                  <a:gd name="T33" fmla="*/ 41 h 63"/>
                  <a:gd name="T34" fmla="*/ 36 w 103"/>
                  <a:gd name="T35" fmla="*/ 47 h 63"/>
                  <a:gd name="T36" fmla="*/ 36 w 103"/>
                  <a:gd name="T37" fmla="*/ 54 h 63"/>
                  <a:gd name="T38" fmla="*/ 39 w 103"/>
                  <a:gd name="T39" fmla="*/ 61 h 63"/>
                  <a:gd name="T40" fmla="*/ 39 w 103"/>
                  <a:gd name="T41" fmla="*/ 63 h 63"/>
                  <a:gd name="T42" fmla="*/ 41 w 103"/>
                  <a:gd name="T43" fmla="*/ 63 h 63"/>
                  <a:gd name="T44" fmla="*/ 46 w 103"/>
                  <a:gd name="T45" fmla="*/ 63 h 63"/>
                  <a:gd name="T46" fmla="*/ 52 w 103"/>
                  <a:gd name="T47" fmla="*/ 63 h 63"/>
                  <a:gd name="T48" fmla="*/ 64 w 103"/>
                  <a:gd name="T49" fmla="*/ 59 h 63"/>
                  <a:gd name="T50" fmla="*/ 75 w 103"/>
                  <a:gd name="T51" fmla="*/ 54 h 63"/>
                  <a:gd name="T52" fmla="*/ 82 w 103"/>
                  <a:gd name="T53" fmla="*/ 52 h 63"/>
                  <a:gd name="T54" fmla="*/ 89 w 103"/>
                  <a:gd name="T55" fmla="*/ 47 h 63"/>
                  <a:gd name="T56" fmla="*/ 94 w 103"/>
                  <a:gd name="T57" fmla="*/ 45 h 63"/>
                  <a:gd name="T58" fmla="*/ 98 w 103"/>
                  <a:gd name="T59" fmla="*/ 43 h 63"/>
                  <a:gd name="T60" fmla="*/ 103 w 103"/>
                  <a:gd name="T61" fmla="*/ 38 h 63"/>
                  <a:gd name="T62" fmla="*/ 103 w 103"/>
                  <a:gd name="T63" fmla="*/ 34 h 63"/>
                  <a:gd name="T64" fmla="*/ 98 w 103"/>
                  <a:gd name="T65" fmla="*/ 31 h 63"/>
                  <a:gd name="T66" fmla="*/ 89 w 103"/>
                  <a:gd name="T67" fmla="*/ 29 h 63"/>
                  <a:gd name="T68" fmla="*/ 82 w 103"/>
                  <a:gd name="T69" fmla="*/ 27 h 63"/>
                  <a:gd name="T70" fmla="*/ 75 w 103"/>
                  <a:gd name="T71" fmla="*/ 25 h 63"/>
                  <a:gd name="T72" fmla="*/ 73 w 103"/>
                  <a:gd name="T73" fmla="*/ 22 h 63"/>
                  <a:gd name="T74" fmla="*/ 71 w 103"/>
                  <a:gd name="T75" fmla="*/ 20 h 63"/>
                  <a:gd name="T76" fmla="*/ 68 w 103"/>
                  <a:gd name="T77" fmla="*/ 15 h 63"/>
                  <a:gd name="T78" fmla="*/ 62 w 103"/>
                  <a:gd name="T79" fmla="*/ 11 h 63"/>
                  <a:gd name="T80" fmla="*/ 55 w 103"/>
                  <a:gd name="T81" fmla="*/ 9 h 63"/>
                  <a:gd name="T82" fmla="*/ 48 w 103"/>
                  <a:gd name="T83" fmla="*/ 11 h 63"/>
                  <a:gd name="T84" fmla="*/ 39 w 103"/>
                  <a:gd name="T85" fmla="*/ 11 h 63"/>
                  <a:gd name="T86" fmla="*/ 32 w 103"/>
                  <a:gd name="T87" fmla="*/ 11 h 63"/>
                  <a:gd name="T88" fmla="*/ 30 w 103"/>
                  <a:gd name="T89" fmla="*/ 11 h 63"/>
                  <a:gd name="T90" fmla="*/ 21 w 103"/>
                  <a:gd name="T91" fmla="*/ 4 h 6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3"/>
                  <a:gd name="T139" fmla="*/ 0 h 63"/>
                  <a:gd name="T140" fmla="*/ 103 w 103"/>
                  <a:gd name="T141" fmla="*/ 63 h 6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3" h="63">
                    <a:moveTo>
                      <a:pt x="21" y="4"/>
                    </a:moveTo>
                    <a:lnTo>
                      <a:pt x="18" y="2"/>
                    </a:lnTo>
                    <a:lnTo>
                      <a:pt x="16" y="0"/>
                    </a:lnTo>
                    <a:lnTo>
                      <a:pt x="9" y="0"/>
                    </a:lnTo>
                    <a:lnTo>
                      <a:pt x="5" y="4"/>
                    </a:lnTo>
                    <a:lnTo>
                      <a:pt x="0" y="11"/>
                    </a:lnTo>
                    <a:lnTo>
                      <a:pt x="0" y="13"/>
                    </a:lnTo>
                    <a:lnTo>
                      <a:pt x="2" y="18"/>
                    </a:lnTo>
                    <a:lnTo>
                      <a:pt x="7" y="22"/>
                    </a:lnTo>
                    <a:lnTo>
                      <a:pt x="14" y="27"/>
                    </a:lnTo>
                    <a:lnTo>
                      <a:pt x="18" y="34"/>
                    </a:lnTo>
                    <a:lnTo>
                      <a:pt x="23" y="36"/>
                    </a:lnTo>
                    <a:lnTo>
                      <a:pt x="25" y="38"/>
                    </a:lnTo>
                    <a:lnTo>
                      <a:pt x="27" y="38"/>
                    </a:lnTo>
                    <a:lnTo>
                      <a:pt x="32" y="36"/>
                    </a:lnTo>
                    <a:lnTo>
                      <a:pt x="36" y="36"/>
                    </a:lnTo>
                    <a:lnTo>
                      <a:pt x="36" y="41"/>
                    </a:lnTo>
                    <a:lnTo>
                      <a:pt x="36" y="47"/>
                    </a:lnTo>
                    <a:lnTo>
                      <a:pt x="36" y="54"/>
                    </a:lnTo>
                    <a:lnTo>
                      <a:pt x="39" y="61"/>
                    </a:lnTo>
                    <a:lnTo>
                      <a:pt x="39" y="63"/>
                    </a:lnTo>
                    <a:lnTo>
                      <a:pt x="41" y="63"/>
                    </a:lnTo>
                    <a:lnTo>
                      <a:pt x="46" y="63"/>
                    </a:lnTo>
                    <a:lnTo>
                      <a:pt x="52" y="63"/>
                    </a:lnTo>
                    <a:lnTo>
                      <a:pt x="64" y="59"/>
                    </a:lnTo>
                    <a:lnTo>
                      <a:pt x="75" y="54"/>
                    </a:lnTo>
                    <a:lnTo>
                      <a:pt x="82" y="52"/>
                    </a:lnTo>
                    <a:lnTo>
                      <a:pt x="89" y="47"/>
                    </a:lnTo>
                    <a:lnTo>
                      <a:pt x="94" y="45"/>
                    </a:lnTo>
                    <a:lnTo>
                      <a:pt x="98" y="43"/>
                    </a:lnTo>
                    <a:lnTo>
                      <a:pt x="103" y="38"/>
                    </a:lnTo>
                    <a:lnTo>
                      <a:pt x="103" y="34"/>
                    </a:lnTo>
                    <a:lnTo>
                      <a:pt x="98" y="31"/>
                    </a:lnTo>
                    <a:lnTo>
                      <a:pt x="89" y="29"/>
                    </a:lnTo>
                    <a:lnTo>
                      <a:pt x="82" y="27"/>
                    </a:lnTo>
                    <a:lnTo>
                      <a:pt x="75" y="25"/>
                    </a:lnTo>
                    <a:lnTo>
                      <a:pt x="73" y="22"/>
                    </a:lnTo>
                    <a:lnTo>
                      <a:pt x="71" y="20"/>
                    </a:lnTo>
                    <a:lnTo>
                      <a:pt x="68" y="15"/>
                    </a:lnTo>
                    <a:lnTo>
                      <a:pt x="62" y="11"/>
                    </a:lnTo>
                    <a:lnTo>
                      <a:pt x="55" y="9"/>
                    </a:lnTo>
                    <a:lnTo>
                      <a:pt x="48" y="11"/>
                    </a:lnTo>
                    <a:lnTo>
                      <a:pt x="39" y="11"/>
                    </a:lnTo>
                    <a:lnTo>
                      <a:pt x="32" y="11"/>
                    </a:lnTo>
                    <a:lnTo>
                      <a:pt x="30" y="11"/>
                    </a:lnTo>
                    <a:lnTo>
                      <a:pt x="21" y="4"/>
                    </a:lnTo>
                    <a:close/>
                  </a:path>
                </a:pathLst>
              </a:custGeom>
              <a:grpFill/>
              <a:ln w="12700">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5" name="Freeform 171">
                <a:extLst>
                  <a:ext uri="{FF2B5EF4-FFF2-40B4-BE49-F238E27FC236}">
                    <a16:creationId xmlns:a16="http://schemas.microsoft.com/office/drawing/2014/main" id="{386125EB-7872-5DBF-D54C-C037C9EE70A7}"/>
                  </a:ext>
                </a:extLst>
              </p:cNvPr>
              <p:cNvSpPr>
                <a:spLocks/>
              </p:cNvSpPr>
              <p:nvPr/>
            </p:nvSpPr>
            <p:spPr bwMode="auto">
              <a:xfrm>
                <a:off x="1722438" y="5116513"/>
                <a:ext cx="28575" cy="33337"/>
              </a:xfrm>
              <a:custGeom>
                <a:avLst/>
                <a:gdLst>
                  <a:gd name="T0" fmla="*/ 16 w 18"/>
                  <a:gd name="T1" fmla="*/ 0 h 21"/>
                  <a:gd name="T2" fmla="*/ 18 w 18"/>
                  <a:gd name="T3" fmla="*/ 3 h 21"/>
                  <a:gd name="T4" fmla="*/ 18 w 18"/>
                  <a:gd name="T5" fmla="*/ 10 h 21"/>
                  <a:gd name="T6" fmla="*/ 18 w 18"/>
                  <a:gd name="T7" fmla="*/ 16 h 21"/>
                  <a:gd name="T8" fmla="*/ 14 w 18"/>
                  <a:gd name="T9" fmla="*/ 21 h 21"/>
                  <a:gd name="T10" fmla="*/ 7 w 18"/>
                  <a:gd name="T11" fmla="*/ 21 h 21"/>
                  <a:gd name="T12" fmla="*/ 2 w 18"/>
                  <a:gd name="T13" fmla="*/ 16 h 21"/>
                  <a:gd name="T14" fmla="*/ 0 w 18"/>
                  <a:gd name="T15" fmla="*/ 14 h 21"/>
                  <a:gd name="T16" fmla="*/ 0 w 18"/>
                  <a:gd name="T17" fmla="*/ 12 h 21"/>
                  <a:gd name="T18" fmla="*/ 0 w 18"/>
                  <a:gd name="T19" fmla="*/ 10 h 21"/>
                  <a:gd name="T20" fmla="*/ 2 w 18"/>
                  <a:gd name="T21" fmla="*/ 5 h 21"/>
                  <a:gd name="T22" fmla="*/ 7 w 18"/>
                  <a:gd name="T23" fmla="*/ 3 h 21"/>
                  <a:gd name="T24" fmla="*/ 16 w 18"/>
                  <a:gd name="T25" fmla="*/ 0 h 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21"/>
                  <a:gd name="T41" fmla="*/ 18 w 18"/>
                  <a:gd name="T42" fmla="*/ 21 h 2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21">
                    <a:moveTo>
                      <a:pt x="16" y="0"/>
                    </a:moveTo>
                    <a:lnTo>
                      <a:pt x="18" y="3"/>
                    </a:lnTo>
                    <a:lnTo>
                      <a:pt x="18" y="10"/>
                    </a:lnTo>
                    <a:lnTo>
                      <a:pt x="18" y="16"/>
                    </a:lnTo>
                    <a:lnTo>
                      <a:pt x="14" y="21"/>
                    </a:lnTo>
                    <a:lnTo>
                      <a:pt x="7" y="21"/>
                    </a:lnTo>
                    <a:lnTo>
                      <a:pt x="2" y="16"/>
                    </a:lnTo>
                    <a:lnTo>
                      <a:pt x="0" y="14"/>
                    </a:lnTo>
                    <a:lnTo>
                      <a:pt x="0" y="12"/>
                    </a:lnTo>
                    <a:lnTo>
                      <a:pt x="0" y="10"/>
                    </a:lnTo>
                    <a:lnTo>
                      <a:pt x="2" y="5"/>
                    </a:lnTo>
                    <a:lnTo>
                      <a:pt x="7" y="3"/>
                    </a:lnTo>
                    <a:lnTo>
                      <a:pt x="16" y="0"/>
                    </a:lnTo>
                    <a:close/>
                  </a:path>
                </a:pathLst>
              </a:custGeom>
              <a:grpFill/>
              <a:ln w="12700">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6" name="Freeform 172">
                <a:extLst>
                  <a:ext uri="{FF2B5EF4-FFF2-40B4-BE49-F238E27FC236}">
                    <a16:creationId xmlns:a16="http://schemas.microsoft.com/office/drawing/2014/main" id="{DD205C71-0348-A19F-E989-85BF488D08F5}"/>
                  </a:ext>
                </a:extLst>
              </p:cNvPr>
              <p:cNvSpPr>
                <a:spLocks/>
              </p:cNvSpPr>
              <p:nvPr/>
            </p:nvSpPr>
            <p:spPr bwMode="auto">
              <a:xfrm>
                <a:off x="1852613" y="5192713"/>
                <a:ext cx="242888" cy="282575"/>
              </a:xfrm>
              <a:custGeom>
                <a:avLst/>
                <a:gdLst>
                  <a:gd name="T0" fmla="*/ 32 w 153"/>
                  <a:gd name="T1" fmla="*/ 7 h 178"/>
                  <a:gd name="T2" fmla="*/ 30 w 153"/>
                  <a:gd name="T3" fmla="*/ 5 h 178"/>
                  <a:gd name="T4" fmla="*/ 27 w 153"/>
                  <a:gd name="T5" fmla="*/ 3 h 178"/>
                  <a:gd name="T6" fmla="*/ 23 w 153"/>
                  <a:gd name="T7" fmla="*/ 0 h 178"/>
                  <a:gd name="T8" fmla="*/ 18 w 153"/>
                  <a:gd name="T9" fmla="*/ 0 h 178"/>
                  <a:gd name="T10" fmla="*/ 16 w 153"/>
                  <a:gd name="T11" fmla="*/ 5 h 178"/>
                  <a:gd name="T12" fmla="*/ 18 w 153"/>
                  <a:gd name="T13" fmla="*/ 12 h 178"/>
                  <a:gd name="T14" fmla="*/ 21 w 153"/>
                  <a:gd name="T15" fmla="*/ 21 h 178"/>
                  <a:gd name="T16" fmla="*/ 23 w 153"/>
                  <a:gd name="T17" fmla="*/ 28 h 178"/>
                  <a:gd name="T18" fmla="*/ 25 w 153"/>
                  <a:gd name="T19" fmla="*/ 34 h 178"/>
                  <a:gd name="T20" fmla="*/ 25 w 153"/>
                  <a:gd name="T21" fmla="*/ 41 h 178"/>
                  <a:gd name="T22" fmla="*/ 25 w 153"/>
                  <a:gd name="T23" fmla="*/ 48 h 178"/>
                  <a:gd name="T24" fmla="*/ 21 w 153"/>
                  <a:gd name="T25" fmla="*/ 53 h 178"/>
                  <a:gd name="T26" fmla="*/ 14 w 153"/>
                  <a:gd name="T27" fmla="*/ 57 h 178"/>
                  <a:gd name="T28" fmla="*/ 5 w 153"/>
                  <a:gd name="T29" fmla="*/ 64 h 178"/>
                  <a:gd name="T30" fmla="*/ 0 w 153"/>
                  <a:gd name="T31" fmla="*/ 71 h 178"/>
                  <a:gd name="T32" fmla="*/ 2 w 153"/>
                  <a:gd name="T33" fmla="*/ 82 h 178"/>
                  <a:gd name="T34" fmla="*/ 7 w 153"/>
                  <a:gd name="T35" fmla="*/ 94 h 178"/>
                  <a:gd name="T36" fmla="*/ 11 w 153"/>
                  <a:gd name="T37" fmla="*/ 103 h 178"/>
                  <a:gd name="T38" fmla="*/ 14 w 153"/>
                  <a:gd name="T39" fmla="*/ 112 h 178"/>
                  <a:gd name="T40" fmla="*/ 14 w 153"/>
                  <a:gd name="T41" fmla="*/ 121 h 178"/>
                  <a:gd name="T42" fmla="*/ 14 w 153"/>
                  <a:gd name="T43" fmla="*/ 135 h 178"/>
                  <a:gd name="T44" fmla="*/ 16 w 153"/>
                  <a:gd name="T45" fmla="*/ 148 h 178"/>
                  <a:gd name="T46" fmla="*/ 23 w 153"/>
                  <a:gd name="T47" fmla="*/ 164 h 178"/>
                  <a:gd name="T48" fmla="*/ 32 w 153"/>
                  <a:gd name="T49" fmla="*/ 173 h 178"/>
                  <a:gd name="T50" fmla="*/ 43 w 153"/>
                  <a:gd name="T51" fmla="*/ 178 h 178"/>
                  <a:gd name="T52" fmla="*/ 52 w 153"/>
                  <a:gd name="T53" fmla="*/ 178 h 178"/>
                  <a:gd name="T54" fmla="*/ 59 w 153"/>
                  <a:gd name="T55" fmla="*/ 173 h 178"/>
                  <a:gd name="T56" fmla="*/ 64 w 153"/>
                  <a:gd name="T57" fmla="*/ 164 h 178"/>
                  <a:gd name="T58" fmla="*/ 68 w 153"/>
                  <a:gd name="T59" fmla="*/ 155 h 178"/>
                  <a:gd name="T60" fmla="*/ 73 w 153"/>
                  <a:gd name="T61" fmla="*/ 148 h 178"/>
                  <a:gd name="T62" fmla="*/ 78 w 153"/>
                  <a:gd name="T63" fmla="*/ 144 h 178"/>
                  <a:gd name="T64" fmla="*/ 89 w 153"/>
                  <a:gd name="T65" fmla="*/ 141 h 178"/>
                  <a:gd name="T66" fmla="*/ 105 w 153"/>
                  <a:gd name="T67" fmla="*/ 139 h 178"/>
                  <a:gd name="T68" fmla="*/ 121 w 153"/>
                  <a:gd name="T69" fmla="*/ 132 h 178"/>
                  <a:gd name="T70" fmla="*/ 135 w 153"/>
                  <a:gd name="T71" fmla="*/ 128 h 178"/>
                  <a:gd name="T72" fmla="*/ 141 w 153"/>
                  <a:gd name="T73" fmla="*/ 121 h 178"/>
                  <a:gd name="T74" fmla="*/ 148 w 153"/>
                  <a:gd name="T75" fmla="*/ 116 h 178"/>
                  <a:gd name="T76" fmla="*/ 153 w 153"/>
                  <a:gd name="T77" fmla="*/ 110 h 178"/>
                  <a:gd name="T78" fmla="*/ 153 w 153"/>
                  <a:gd name="T79" fmla="*/ 103 h 178"/>
                  <a:gd name="T80" fmla="*/ 144 w 153"/>
                  <a:gd name="T81" fmla="*/ 94 h 178"/>
                  <a:gd name="T82" fmla="*/ 132 w 153"/>
                  <a:gd name="T83" fmla="*/ 85 h 178"/>
                  <a:gd name="T84" fmla="*/ 128 w 153"/>
                  <a:gd name="T85" fmla="*/ 78 h 178"/>
                  <a:gd name="T86" fmla="*/ 125 w 153"/>
                  <a:gd name="T87" fmla="*/ 71 h 178"/>
                  <a:gd name="T88" fmla="*/ 123 w 153"/>
                  <a:gd name="T89" fmla="*/ 62 h 178"/>
                  <a:gd name="T90" fmla="*/ 119 w 153"/>
                  <a:gd name="T91" fmla="*/ 50 h 178"/>
                  <a:gd name="T92" fmla="*/ 107 w 153"/>
                  <a:gd name="T93" fmla="*/ 39 h 178"/>
                  <a:gd name="T94" fmla="*/ 94 w 153"/>
                  <a:gd name="T95" fmla="*/ 28 h 178"/>
                  <a:gd name="T96" fmla="*/ 75 w 153"/>
                  <a:gd name="T97" fmla="*/ 23 h 178"/>
                  <a:gd name="T98" fmla="*/ 59 w 153"/>
                  <a:gd name="T99" fmla="*/ 21 h 178"/>
                  <a:gd name="T100" fmla="*/ 48 w 153"/>
                  <a:gd name="T101" fmla="*/ 16 h 178"/>
                  <a:gd name="T102" fmla="*/ 39 w 153"/>
                  <a:gd name="T103" fmla="*/ 12 h 178"/>
                  <a:gd name="T104" fmla="*/ 32 w 153"/>
                  <a:gd name="T105" fmla="*/ 7 h 17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53"/>
                  <a:gd name="T160" fmla="*/ 0 h 178"/>
                  <a:gd name="T161" fmla="*/ 153 w 153"/>
                  <a:gd name="T162" fmla="*/ 178 h 17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53" h="178">
                    <a:moveTo>
                      <a:pt x="32" y="7"/>
                    </a:moveTo>
                    <a:lnTo>
                      <a:pt x="30" y="5"/>
                    </a:lnTo>
                    <a:lnTo>
                      <a:pt x="27" y="3"/>
                    </a:lnTo>
                    <a:lnTo>
                      <a:pt x="23" y="0"/>
                    </a:lnTo>
                    <a:lnTo>
                      <a:pt x="18" y="0"/>
                    </a:lnTo>
                    <a:lnTo>
                      <a:pt x="16" y="5"/>
                    </a:lnTo>
                    <a:lnTo>
                      <a:pt x="18" y="12"/>
                    </a:lnTo>
                    <a:lnTo>
                      <a:pt x="21" y="21"/>
                    </a:lnTo>
                    <a:lnTo>
                      <a:pt x="23" y="28"/>
                    </a:lnTo>
                    <a:lnTo>
                      <a:pt x="25" y="34"/>
                    </a:lnTo>
                    <a:lnTo>
                      <a:pt x="25" y="41"/>
                    </a:lnTo>
                    <a:lnTo>
                      <a:pt x="25" y="48"/>
                    </a:lnTo>
                    <a:lnTo>
                      <a:pt x="21" y="53"/>
                    </a:lnTo>
                    <a:lnTo>
                      <a:pt x="14" y="57"/>
                    </a:lnTo>
                    <a:lnTo>
                      <a:pt x="5" y="64"/>
                    </a:lnTo>
                    <a:lnTo>
                      <a:pt x="0" y="71"/>
                    </a:lnTo>
                    <a:lnTo>
                      <a:pt x="2" y="82"/>
                    </a:lnTo>
                    <a:lnTo>
                      <a:pt x="7" y="94"/>
                    </a:lnTo>
                    <a:lnTo>
                      <a:pt x="11" y="103"/>
                    </a:lnTo>
                    <a:lnTo>
                      <a:pt x="14" y="112"/>
                    </a:lnTo>
                    <a:lnTo>
                      <a:pt x="14" y="121"/>
                    </a:lnTo>
                    <a:lnTo>
                      <a:pt x="14" y="135"/>
                    </a:lnTo>
                    <a:lnTo>
                      <a:pt x="16" y="148"/>
                    </a:lnTo>
                    <a:lnTo>
                      <a:pt x="23" y="164"/>
                    </a:lnTo>
                    <a:lnTo>
                      <a:pt x="32" y="173"/>
                    </a:lnTo>
                    <a:lnTo>
                      <a:pt x="43" y="178"/>
                    </a:lnTo>
                    <a:lnTo>
                      <a:pt x="52" y="178"/>
                    </a:lnTo>
                    <a:lnTo>
                      <a:pt x="59" y="173"/>
                    </a:lnTo>
                    <a:lnTo>
                      <a:pt x="64" y="164"/>
                    </a:lnTo>
                    <a:lnTo>
                      <a:pt x="68" y="155"/>
                    </a:lnTo>
                    <a:lnTo>
                      <a:pt x="73" y="148"/>
                    </a:lnTo>
                    <a:lnTo>
                      <a:pt x="78" y="144"/>
                    </a:lnTo>
                    <a:lnTo>
                      <a:pt x="89" y="141"/>
                    </a:lnTo>
                    <a:lnTo>
                      <a:pt x="105" y="139"/>
                    </a:lnTo>
                    <a:lnTo>
                      <a:pt x="121" y="132"/>
                    </a:lnTo>
                    <a:lnTo>
                      <a:pt x="135" y="128"/>
                    </a:lnTo>
                    <a:lnTo>
                      <a:pt x="141" y="121"/>
                    </a:lnTo>
                    <a:lnTo>
                      <a:pt x="148" y="116"/>
                    </a:lnTo>
                    <a:lnTo>
                      <a:pt x="153" y="110"/>
                    </a:lnTo>
                    <a:lnTo>
                      <a:pt x="153" y="103"/>
                    </a:lnTo>
                    <a:lnTo>
                      <a:pt x="144" y="94"/>
                    </a:lnTo>
                    <a:lnTo>
                      <a:pt x="132" y="85"/>
                    </a:lnTo>
                    <a:lnTo>
                      <a:pt x="128" y="78"/>
                    </a:lnTo>
                    <a:lnTo>
                      <a:pt x="125" y="71"/>
                    </a:lnTo>
                    <a:lnTo>
                      <a:pt x="123" y="62"/>
                    </a:lnTo>
                    <a:lnTo>
                      <a:pt x="119" y="50"/>
                    </a:lnTo>
                    <a:lnTo>
                      <a:pt x="107" y="39"/>
                    </a:lnTo>
                    <a:lnTo>
                      <a:pt x="94" y="28"/>
                    </a:lnTo>
                    <a:lnTo>
                      <a:pt x="75" y="23"/>
                    </a:lnTo>
                    <a:lnTo>
                      <a:pt x="59" y="21"/>
                    </a:lnTo>
                    <a:lnTo>
                      <a:pt x="48" y="16"/>
                    </a:lnTo>
                    <a:lnTo>
                      <a:pt x="39" y="12"/>
                    </a:lnTo>
                    <a:lnTo>
                      <a:pt x="32" y="7"/>
                    </a:lnTo>
                    <a:close/>
                  </a:path>
                </a:pathLst>
              </a:custGeom>
              <a:grpFill/>
              <a:ln w="12700">
                <a:solidFill>
                  <a:schemeClr val="bg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cxnSp>
          <p:nvCxnSpPr>
            <p:cNvPr id="77" name="Straight Connector 76">
              <a:extLst>
                <a:ext uri="{FF2B5EF4-FFF2-40B4-BE49-F238E27FC236}">
                  <a16:creationId xmlns:a16="http://schemas.microsoft.com/office/drawing/2014/main" id="{6B51F956-77D4-134E-4A8B-C8CE74659B1F}"/>
                </a:ext>
              </a:extLst>
            </p:cNvPr>
            <p:cNvCxnSpPr>
              <a:endCxn id="34" idx="6"/>
            </p:cNvCxnSpPr>
            <p:nvPr/>
          </p:nvCxnSpPr>
          <p:spPr>
            <a:xfrm flipH="1" flipV="1">
              <a:off x="6737350" y="3738563"/>
              <a:ext cx="25400" cy="9525"/>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A027FC9-D453-97D5-9D24-78B73D5E5CFD}"/>
                </a:ext>
              </a:extLst>
            </p:cNvPr>
            <p:cNvCxnSpPr>
              <a:stCxn id="33" idx="22"/>
              <a:endCxn id="35" idx="2"/>
            </p:cNvCxnSpPr>
            <p:nvPr/>
          </p:nvCxnSpPr>
          <p:spPr>
            <a:xfrm>
              <a:off x="6245225" y="4060825"/>
              <a:ext cx="31750" cy="6350"/>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80" name="Footer Placeholder 4">
            <a:extLst>
              <a:ext uri="{FF2B5EF4-FFF2-40B4-BE49-F238E27FC236}">
                <a16:creationId xmlns:a16="http://schemas.microsoft.com/office/drawing/2014/main" id="{F4D83794-86A0-0240-5188-31FE1679A551}"/>
              </a:ext>
            </a:extLst>
          </p:cNvPr>
          <p:cNvSpPr txBox="1">
            <a:spLocks noChangeArrowheads="1"/>
          </p:cNvSpPr>
          <p:nvPr/>
        </p:nvSpPr>
        <p:spPr bwMode="auto">
          <a:xfrm>
            <a:off x="7327972" y="1907157"/>
            <a:ext cx="3883796"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Wingdings" panose="05000000000000000000" pitchFamily="2" charset="2"/>
              <a:buChar char="§"/>
              <a:defRPr sz="2600">
                <a:solidFill>
                  <a:schemeClr val="tx1"/>
                </a:solidFill>
                <a:latin typeface="Calibri" panose="020F0502020204030204" pitchFamily="34" charset="0"/>
              </a:defRPr>
            </a:lvl1pPr>
            <a:lvl2pPr indent="-285750">
              <a:buFont typeface="Arial" panose="020B0604020202020204" pitchFamily="34" charset="0"/>
              <a:buChar char="•"/>
              <a:defRPr sz="2400">
                <a:solidFill>
                  <a:schemeClr val="tx1"/>
                </a:solidFill>
                <a:latin typeface="Calibri" panose="020F0502020204030204" pitchFamily="34" charset="0"/>
              </a:defRPr>
            </a:lvl2pPr>
            <a:lvl3pPr indent="-228600">
              <a:buFont typeface="Calibri" panose="020F0502020204030204" pitchFamily="34" charset="0"/>
              <a:buChar char="–"/>
              <a:defRPr sz="2000">
                <a:solidFill>
                  <a:schemeClr val="tx1"/>
                </a:solidFill>
                <a:latin typeface="Calibri" panose="020F0502020204030204" pitchFamily="34" charset="0"/>
              </a:defRPr>
            </a:lvl3pPr>
            <a:lvl4pPr indent="-228600">
              <a:buFont typeface="Courier New" panose="02070309020205020404" pitchFamily="49" charset="0"/>
              <a:buChar char="o"/>
              <a:defRPr sz="2000">
                <a:solidFill>
                  <a:schemeClr val="tx1"/>
                </a:solidFill>
                <a:latin typeface="Calibri" panose="020F0502020204030204" pitchFamily="34" charset="0"/>
              </a:defRPr>
            </a:lvl4pPr>
            <a:lvl5pPr indent="-228600">
              <a:buFont typeface="Arial" panose="020B0604020202020204" pitchFamily="34" charset="0"/>
              <a:buChar char="»"/>
              <a:defRPr sz="2000">
                <a:solidFill>
                  <a:schemeClr val="tx1"/>
                </a:solidFill>
                <a:latin typeface="Calibri" panose="020F0502020204030204" pitchFamily="34" charset="0"/>
              </a:defRPr>
            </a:lvl5pPr>
            <a:lvl6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00205B"/>
                </a:solidFill>
                <a:effectLst/>
                <a:uLnTx/>
                <a:uFillTx/>
                <a:latin typeface="Calibri" panose="020F0502020204030204" pitchFamily="34" charset="0"/>
                <a:ea typeface="+mn-ea"/>
                <a:cs typeface="+mn-cs"/>
              </a:rPr>
              <a:t>OUR NETWORK</a:t>
            </a:r>
          </a:p>
        </p:txBody>
      </p:sp>
    </p:spTree>
    <p:extLst>
      <p:ext uri="{BB962C8B-B14F-4D97-AF65-F5344CB8AC3E}">
        <p14:creationId xmlns:p14="http://schemas.microsoft.com/office/powerpoint/2010/main" val="3485053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57293-B9B2-21F1-10E3-E85C15326E9D}"/>
              </a:ext>
            </a:extLst>
          </p:cNvPr>
          <p:cNvSpPr>
            <a:spLocks noGrp="1"/>
          </p:cNvSpPr>
          <p:nvPr>
            <p:ph type="title"/>
          </p:nvPr>
        </p:nvSpPr>
        <p:spPr/>
        <p:txBody>
          <a:bodyPr/>
          <a:lstStyle/>
          <a:p>
            <a:r>
              <a:rPr lang="en-US" dirty="0"/>
              <a:t>NFHS Digital</a:t>
            </a:r>
          </a:p>
        </p:txBody>
      </p:sp>
      <p:sp>
        <p:nvSpPr>
          <p:cNvPr id="3" name="Content Placeholder 2">
            <a:extLst>
              <a:ext uri="{FF2B5EF4-FFF2-40B4-BE49-F238E27FC236}">
                <a16:creationId xmlns:a16="http://schemas.microsoft.com/office/drawing/2014/main" id="{262EFFD9-831F-37BC-DEC6-67ED02D7942A}"/>
              </a:ext>
            </a:extLst>
          </p:cNvPr>
          <p:cNvSpPr>
            <a:spLocks noGrp="1"/>
          </p:cNvSpPr>
          <p:nvPr>
            <p:ph idx="1"/>
          </p:nvPr>
        </p:nvSpPr>
        <p:spPr>
          <a:xfrm>
            <a:off x="838200" y="1825625"/>
            <a:ext cx="7743825" cy="4351338"/>
          </a:xfrm>
        </p:spPr>
        <p:txBody>
          <a:bodyPr/>
          <a:lstStyle/>
          <a:p>
            <a:r>
              <a:rPr lang="en-US" b="1" dirty="0">
                <a:solidFill>
                  <a:schemeClr val="tx1"/>
                </a:solidFill>
              </a:rPr>
              <a:t>NFHS Digital </a:t>
            </a:r>
            <a:r>
              <a:rPr lang="en-US" dirty="0">
                <a:solidFill>
                  <a:schemeClr val="tx1"/>
                </a:solidFill>
              </a:rPr>
              <a:t>is the digital publications platform for the NFHS.  The app includes:</a:t>
            </a:r>
          </a:p>
          <a:p>
            <a:pPr lvl="1"/>
            <a:r>
              <a:rPr lang="en-US" dirty="0">
                <a:solidFill>
                  <a:schemeClr val="tx1"/>
                </a:solidFill>
              </a:rPr>
              <a:t>Rules Books</a:t>
            </a:r>
          </a:p>
          <a:p>
            <a:pPr lvl="1"/>
            <a:r>
              <a:rPr lang="en-US" dirty="0">
                <a:solidFill>
                  <a:schemeClr val="tx1"/>
                </a:solidFill>
              </a:rPr>
              <a:t>Case Books</a:t>
            </a:r>
          </a:p>
          <a:p>
            <a:pPr lvl="1"/>
            <a:r>
              <a:rPr lang="en-US" dirty="0">
                <a:solidFill>
                  <a:schemeClr val="tx1"/>
                </a:solidFill>
              </a:rPr>
              <a:t>Officials Manuals</a:t>
            </a:r>
          </a:p>
          <a:p>
            <a:pPr lvl="1"/>
            <a:r>
              <a:rPr lang="en-US" dirty="0">
                <a:solidFill>
                  <a:schemeClr val="tx1"/>
                </a:solidFill>
              </a:rPr>
              <a:t>Preseason Guide</a:t>
            </a:r>
          </a:p>
          <a:p>
            <a:pPr lvl="1"/>
            <a:r>
              <a:rPr lang="en-US" dirty="0">
                <a:solidFill>
                  <a:schemeClr val="tx1"/>
                </a:solidFill>
              </a:rPr>
              <a:t>Policy Debate Quarterly</a:t>
            </a:r>
          </a:p>
          <a:p>
            <a:pPr lvl="1"/>
            <a:r>
              <a:rPr lang="en-US" dirty="0">
                <a:solidFill>
                  <a:schemeClr val="tx1"/>
                </a:solidFill>
              </a:rPr>
              <a:t>Other NFHS Publications</a:t>
            </a:r>
          </a:p>
        </p:txBody>
      </p:sp>
      <p:pic>
        <p:nvPicPr>
          <p:cNvPr id="6" name="Picture 5" descr="A logo with red white and blue stripes&#10;&#10;AI-generated content may be incorrect.">
            <a:extLst>
              <a:ext uri="{FF2B5EF4-FFF2-40B4-BE49-F238E27FC236}">
                <a16:creationId xmlns:a16="http://schemas.microsoft.com/office/drawing/2014/main" id="{AC89E14B-394F-F808-B9FB-22A2BCB1E978}"/>
              </a:ext>
            </a:extLst>
          </p:cNvPr>
          <p:cNvPicPr>
            <a:picLocks noChangeAspect="1"/>
          </p:cNvPicPr>
          <p:nvPr/>
        </p:nvPicPr>
        <p:blipFill>
          <a:blip r:embed="rId3"/>
          <a:stretch>
            <a:fillRect/>
          </a:stretch>
        </p:blipFill>
        <p:spPr>
          <a:xfrm>
            <a:off x="9607772" y="227139"/>
            <a:ext cx="2522318" cy="1261159"/>
          </a:xfrm>
          <a:prstGeom prst="rect">
            <a:avLst/>
          </a:prstGeom>
        </p:spPr>
      </p:pic>
    </p:spTree>
    <p:extLst>
      <p:ext uri="{BB962C8B-B14F-4D97-AF65-F5344CB8AC3E}">
        <p14:creationId xmlns:p14="http://schemas.microsoft.com/office/powerpoint/2010/main" val="21032670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F727E-814C-C893-790F-3F59B1878F8C}"/>
              </a:ext>
            </a:extLst>
          </p:cNvPr>
          <p:cNvSpPr>
            <a:spLocks noGrp="1"/>
          </p:cNvSpPr>
          <p:nvPr>
            <p:ph type="title"/>
          </p:nvPr>
        </p:nvSpPr>
        <p:spPr/>
        <p:txBody>
          <a:bodyPr/>
          <a:lstStyle/>
          <a:p>
            <a:r>
              <a:rPr lang="en-US" dirty="0"/>
              <a:t>Capture Your Memories – </a:t>
            </a:r>
            <a:br>
              <a:rPr lang="en-US" dirty="0"/>
            </a:br>
            <a:r>
              <a:rPr lang="en-US" dirty="0"/>
              <a:t>Clip and Share</a:t>
            </a:r>
          </a:p>
        </p:txBody>
      </p:sp>
      <p:sp>
        <p:nvSpPr>
          <p:cNvPr id="3" name="Content Placeholder 2">
            <a:extLst>
              <a:ext uri="{FF2B5EF4-FFF2-40B4-BE49-F238E27FC236}">
                <a16:creationId xmlns:a16="http://schemas.microsoft.com/office/drawing/2014/main" id="{D9D6FB79-6607-B48E-FFC6-88C810DA4D23}"/>
              </a:ext>
            </a:extLst>
          </p:cNvPr>
          <p:cNvSpPr>
            <a:spLocks noGrp="1"/>
          </p:cNvSpPr>
          <p:nvPr>
            <p:ph idx="1"/>
          </p:nvPr>
        </p:nvSpPr>
        <p:spPr>
          <a:xfrm>
            <a:off x="3836412" y="5588860"/>
            <a:ext cx="7737855" cy="531495"/>
          </a:xfrm>
        </p:spPr>
        <p:txBody>
          <a:bodyPr>
            <a:normAutofit/>
          </a:bodyPr>
          <a:lstStyle/>
          <a:p>
            <a:pPr marL="0" indent="0">
              <a:buNone/>
            </a:pPr>
            <a:r>
              <a:rPr lang="en-US" sz="2400" b="1" dirty="0"/>
              <a:t>Allowing fans to capture and share their favorite moments</a:t>
            </a:r>
          </a:p>
        </p:txBody>
      </p:sp>
      <p:pic>
        <p:nvPicPr>
          <p:cNvPr id="4" name="Picture 3" descr="A blue and red logo with white text&#10;&#10;Description automatically generated">
            <a:extLst>
              <a:ext uri="{FF2B5EF4-FFF2-40B4-BE49-F238E27FC236}">
                <a16:creationId xmlns:a16="http://schemas.microsoft.com/office/drawing/2014/main" id="{CA2A956B-FFEE-D40B-0A66-3649CD109636}"/>
              </a:ext>
            </a:extLst>
          </p:cNvPr>
          <p:cNvPicPr>
            <a:picLocks noChangeAspect="1"/>
          </p:cNvPicPr>
          <p:nvPr/>
        </p:nvPicPr>
        <p:blipFill>
          <a:blip r:embed="rId3"/>
          <a:stretch>
            <a:fillRect/>
          </a:stretch>
        </p:blipFill>
        <p:spPr>
          <a:xfrm>
            <a:off x="10196469" y="335560"/>
            <a:ext cx="933132" cy="1090117"/>
          </a:xfrm>
          <a:prstGeom prst="rect">
            <a:avLst/>
          </a:prstGeom>
        </p:spPr>
      </p:pic>
      <p:pic>
        <p:nvPicPr>
          <p:cNvPr id="12" name="Picture 11" descr="A screenshot of a video player&#10;&#10;Description automatically generated">
            <a:extLst>
              <a:ext uri="{FF2B5EF4-FFF2-40B4-BE49-F238E27FC236}">
                <a16:creationId xmlns:a16="http://schemas.microsoft.com/office/drawing/2014/main" id="{2A05DC7A-2C51-5017-1CA1-356DF0B806EE}"/>
              </a:ext>
            </a:extLst>
          </p:cNvPr>
          <p:cNvPicPr>
            <a:picLocks noChangeAspect="1"/>
          </p:cNvPicPr>
          <p:nvPr/>
        </p:nvPicPr>
        <p:blipFill>
          <a:blip r:embed="rId4"/>
          <a:stretch>
            <a:fillRect/>
          </a:stretch>
        </p:blipFill>
        <p:spPr>
          <a:xfrm>
            <a:off x="1481665" y="1926936"/>
            <a:ext cx="2054013" cy="3994838"/>
          </a:xfrm>
          <a:prstGeom prst="rect">
            <a:avLst/>
          </a:prstGeom>
        </p:spPr>
      </p:pic>
      <p:grpSp>
        <p:nvGrpSpPr>
          <p:cNvPr id="17" name="Group 16">
            <a:extLst>
              <a:ext uri="{FF2B5EF4-FFF2-40B4-BE49-F238E27FC236}">
                <a16:creationId xmlns:a16="http://schemas.microsoft.com/office/drawing/2014/main" id="{D3A55A46-B509-EB90-3205-8BB5CE6CBF0B}"/>
              </a:ext>
            </a:extLst>
          </p:cNvPr>
          <p:cNvGrpSpPr/>
          <p:nvPr/>
        </p:nvGrpSpPr>
        <p:grpSpPr>
          <a:xfrm>
            <a:off x="4744376" y="1397232"/>
            <a:ext cx="5965959" cy="4063535"/>
            <a:chOff x="4752844" y="1272400"/>
            <a:chExt cx="7029811" cy="4788146"/>
          </a:xfrm>
        </p:grpSpPr>
        <p:pic>
          <p:nvPicPr>
            <p:cNvPr id="14" name="Picture 13" descr="A screenshot of a video game&#10;&#10;Description automatically generated">
              <a:extLst>
                <a:ext uri="{FF2B5EF4-FFF2-40B4-BE49-F238E27FC236}">
                  <a16:creationId xmlns:a16="http://schemas.microsoft.com/office/drawing/2014/main" id="{385E50A7-AC0A-43E6-3D92-4C817E6736FF}"/>
                </a:ext>
              </a:extLst>
            </p:cNvPr>
            <p:cNvPicPr>
              <a:picLocks noChangeAspect="1"/>
            </p:cNvPicPr>
            <p:nvPr/>
          </p:nvPicPr>
          <p:blipFill>
            <a:blip r:embed="rId5"/>
            <a:stretch>
              <a:fillRect/>
            </a:stretch>
          </p:blipFill>
          <p:spPr>
            <a:xfrm>
              <a:off x="5279132" y="1768545"/>
              <a:ext cx="5752381" cy="3657143"/>
            </a:xfrm>
            <a:prstGeom prst="rect">
              <a:avLst/>
            </a:prstGeom>
          </p:spPr>
        </p:pic>
        <p:pic>
          <p:nvPicPr>
            <p:cNvPr id="16" name="Picture 15" descr="A black computer with a black screen&#10;&#10;Description automatically generated">
              <a:extLst>
                <a:ext uri="{FF2B5EF4-FFF2-40B4-BE49-F238E27FC236}">
                  <a16:creationId xmlns:a16="http://schemas.microsoft.com/office/drawing/2014/main" id="{DC704C68-FC72-4206-9206-7026490776BD}"/>
                </a:ext>
              </a:extLst>
            </p:cNvPr>
            <p:cNvPicPr>
              <a:picLocks noChangeAspect="1"/>
            </p:cNvPicPr>
            <p:nvPr/>
          </p:nvPicPr>
          <p:blipFill>
            <a:blip r:embed="rId6"/>
            <a:stretch>
              <a:fillRect/>
            </a:stretch>
          </p:blipFill>
          <p:spPr>
            <a:xfrm>
              <a:off x="4752844" y="1272400"/>
              <a:ext cx="7029811" cy="4788146"/>
            </a:xfrm>
            <a:prstGeom prst="rect">
              <a:avLst/>
            </a:prstGeom>
          </p:spPr>
        </p:pic>
      </p:grpSp>
    </p:spTree>
    <p:extLst>
      <p:ext uri="{BB962C8B-B14F-4D97-AF65-F5344CB8AC3E}">
        <p14:creationId xmlns:p14="http://schemas.microsoft.com/office/powerpoint/2010/main" val="20610345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a:extLst>
              <a:ext uri="{FF2B5EF4-FFF2-40B4-BE49-F238E27FC236}">
                <a16:creationId xmlns:a16="http://schemas.microsoft.com/office/drawing/2014/main" id="{43AE75EB-F8F0-BE81-6A1A-CE6D8BAAC4E6}"/>
              </a:ext>
            </a:extLst>
          </p:cNvPr>
          <p:cNvPicPr>
            <a:picLocks noChangeAspect="1"/>
          </p:cNvPicPr>
          <p:nvPr/>
        </p:nvPicPr>
        <p:blipFill>
          <a:blip r:embed="rId3"/>
          <a:stretch>
            <a:fillRect/>
          </a:stretch>
        </p:blipFill>
        <p:spPr>
          <a:xfrm>
            <a:off x="1114316" y="1516054"/>
            <a:ext cx="2240020" cy="1303018"/>
          </a:xfrm>
          <a:prstGeom prst="rect">
            <a:avLst/>
          </a:prstGeom>
        </p:spPr>
      </p:pic>
      <p:sp>
        <p:nvSpPr>
          <p:cNvPr id="2" name="Title 1">
            <a:extLst>
              <a:ext uri="{FF2B5EF4-FFF2-40B4-BE49-F238E27FC236}">
                <a16:creationId xmlns:a16="http://schemas.microsoft.com/office/drawing/2014/main" id="{C966D64F-08B4-9DD8-C4CB-81A5C079FB79}"/>
              </a:ext>
            </a:extLst>
          </p:cNvPr>
          <p:cNvSpPr>
            <a:spLocks noGrp="1"/>
          </p:cNvSpPr>
          <p:nvPr>
            <p:ph type="title"/>
          </p:nvPr>
        </p:nvSpPr>
        <p:spPr/>
        <p:txBody>
          <a:bodyPr/>
          <a:lstStyle/>
          <a:p>
            <a:r>
              <a:rPr lang="en-US" dirty="0"/>
              <a:t>Automated Content Platform: Summary</a:t>
            </a:r>
          </a:p>
        </p:txBody>
      </p:sp>
      <p:sp>
        <p:nvSpPr>
          <p:cNvPr id="32" name="TextBox 31">
            <a:extLst>
              <a:ext uri="{FF2B5EF4-FFF2-40B4-BE49-F238E27FC236}">
                <a16:creationId xmlns:a16="http://schemas.microsoft.com/office/drawing/2014/main" id="{FF886688-260B-555C-F737-A7174DBA8263}"/>
              </a:ext>
            </a:extLst>
          </p:cNvPr>
          <p:cNvSpPr txBox="1"/>
          <p:nvPr/>
        </p:nvSpPr>
        <p:spPr>
          <a:xfrm>
            <a:off x="1225571" y="2657270"/>
            <a:ext cx="210193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black"/>
                </a:solidFill>
                <a:effectLst/>
                <a:uLnTx/>
                <a:uFillTx/>
                <a:latin typeface="Aptos" panose="02110004020202020204"/>
                <a:ea typeface="+mn-ea"/>
                <a:cs typeface="+mn-cs"/>
              </a:rPr>
              <a:t>Pixellot</a:t>
            </a: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 Camera</a:t>
            </a:r>
          </a:p>
        </p:txBody>
      </p:sp>
      <p:grpSp>
        <p:nvGrpSpPr>
          <p:cNvPr id="33" name="Group 32">
            <a:extLst>
              <a:ext uri="{FF2B5EF4-FFF2-40B4-BE49-F238E27FC236}">
                <a16:creationId xmlns:a16="http://schemas.microsoft.com/office/drawing/2014/main" id="{F979CACF-B2D6-9CD3-91FD-069964B20B35}"/>
              </a:ext>
            </a:extLst>
          </p:cNvPr>
          <p:cNvGrpSpPr/>
          <p:nvPr/>
        </p:nvGrpSpPr>
        <p:grpSpPr>
          <a:xfrm>
            <a:off x="322817" y="3213066"/>
            <a:ext cx="3150669" cy="1878733"/>
            <a:chOff x="322817" y="3527856"/>
            <a:chExt cx="3150669" cy="1878733"/>
          </a:xfrm>
        </p:grpSpPr>
        <p:sp>
          <p:nvSpPr>
            <p:cNvPr id="34" name="7-Point Star 40">
              <a:extLst>
                <a:ext uri="{FF2B5EF4-FFF2-40B4-BE49-F238E27FC236}">
                  <a16:creationId xmlns:a16="http://schemas.microsoft.com/office/drawing/2014/main" id="{042B9512-D5A0-45B3-1AD6-FDDC0075CCE3}"/>
                </a:ext>
              </a:extLst>
            </p:cNvPr>
            <p:cNvSpPr/>
            <p:nvPr/>
          </p:nvSpPr>
          <p:spPr>
            <a:xfrm>
              <a:off x="322817" y="3527856"/>
              <a:ext cx="3150669" cy="1878733"/>
            </a:xfrm>
            <a:prstGeom prst="star7">
              <a:avLst/>
            </a:prstGeom>
            <a:solidFill>
              <a:schemeClr val="tx2">
                <a:lumMod val="90000"/>
                <a:lumOff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5" name="TextBox 34">
              <a:extLst>
                <a:ext uri="{FF2B5EF4-FFF2-40B4-BE49-F238E27FC236}">
                  <a16:creationId xmlns:a16="http://schemas.microsoft.com/office/drawing/2014/main" id="{0B312715-B09E-4CAD-457B-C0D71FE95E61}"/>
                </a:ext>
              </a:extLst>
            </p:cNvPr>
            <p:cNvSpPr txBox="1"/>
            <p:nvPr/>
          </p:nvSpPr>
          <p:spPr>
            <a:xfrm>
              <a:off x="589193" y="3928613"/>
              <a:ext cx="261791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ptos" panose="02110004020202020204"/>
                  <a:ea typeface="+mn-ea"/>
                  <a:cs typeface="+mn-cs"/>
                </a:rPr>
                <a:t>100%</a:t>
              </a:r>
              <a:br>
                <a:rPr kumimoji="0" lang="en-US" sz="3200" b="1" i="0" u="none" strike="noStrike" kern="1200" cap="none" spc="0" normalizeH="0" baseline="0" noProof="0" dirty="0">
                  <a:ln>
                    <a:noFill/>
                  </a:ln>
                  <a:solidFill>
                    <a:prstClr val="white"/>
                  </a:solidFill>
                  <a:effectLst/>
                  <a:uLnTx/>
                  <a:uFillTx/>
                  <a:latin typeface="Aptos" panose="02110004020202020204"/>
                  <a:ea typeface="+mn-ea"/>
                  <a:cs typeface="+mn-cs"/>
                </a:rPr>
              </a:br>
              <a:r>
                <a:rPr kumimoji="0" lang="en-US" sz="3200" b="1" i="0" u="none" strike="noStrike" kern="1200" cap="none" spc="0" normalizeH="0" baseline="0" noProof="0" dirty="0">
                  <a:ln>
                    <a:noFill/>
                  </a:ln>
                  <a:solidFill>
                    <a:prstClr val="white"/>
                  </a:solidFill>
                  <a:effectLst/>
                  <a:uLnTx/>
                  <a:uFillTx/>
                  <a:latin typeface="Aptos" panose="02110004020202020204"/>
                  <a:ea typeface="+mn-ea"/>
                  <a:cs typeface="+mn-cs"/>
                </a:rPr>
                <a:t>Automated</a:t>
              </a:r>
            </a:p>
          </p:txBody>
        </p:sp>
      </p:grpSp>
      <p:grpSp>
        <p:nvGrpSpPr>
          <p:cNvPr id="36" name="Group 35">
            <a:extLst>
              <a:ext uri="{FF2B5EF4-FFF2-40B4-BE49-F238E27FC236}">
                <a16:creationId xmlns:a16="http://schemas.microsoft.com/office/drawing/2014/main" id="{E0A6B66E-2431-0067-376B-4E9381F26075}"/>
              </a:ext>
            </a:extLst>
          </p:cNvPr>
          <p:cNvGrpSpPr/>
          <p:nvPr/>
        </p:nvGrpSpPr>
        <p:grpSpPr>
          <a:xfrm>
            <a:off x="3387552" y="1625581"/>
            <a:ext cx="3320559" cy="1303018"/>
            <a:chOff x="3387552" y="1940371"/>
            <a:chExt cx="3320559" cy="1303018"/>
          </a:xfrm>
        </p:grpSpPr>
        <p:sp>
          <p:nvSpPr>
            <p:cNvPr id="37" name="TextBox 36">
              <a:extLst>
                <a:ext uri="{FF2B5EF4-FFF2-40B4-BE49-F238E27FC236}">
                  <a16:creationId xmlns:a16="http://schemas.microsoft.com/office/drawing/2014/main" id="{BE08FFEB-1870-1578-63B2-EFB5E60EF2E9}"/>
                </a:ext>
              </a:extLst>
            </p:cNvPr>
            <p:cNvSpPr txBox="1"/>
            <p:nvPr/>
          </p:nvSpPr>
          <p:spPr>
            <a:xfrm>
              <a:off x="3703379" y="2606806"/>
              <a:ext cx="1349372" cy="586443"/>
            </a:xfrm>
            <a:prstGeom prst="rect">
              <a:avLst/>
            </a:prstGeom>
            <a:noFill/>
          </p:spPr>
          <p:txBody>
            <a:bodyPr wrap="square" rtlCol="0">
              <a:spAutoFit/>
            </a:bodyPr>
            <a:lstStyle/>
            <a:p>
              <a:pPr marL="0" marR="0" lvl="0" indent="0" algn="ctr" defTabSz="914400" rtl="0" eaLnBrk="1" fontAlgn="auto" latinLnBrk="0" hangingPunct="1">
                <a:lnSpc>
                  <a:spcPct val="75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Live Stream</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a:t>
              </a:r>
              <a:b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 </a:t>
              </a:r>
              <a:b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VOD</a:t>
              </a:r>
            </a:p>
          </p:txBody>
        </p:sp>
        <p:pic>
          <p:nvPicPr>
            <p:cNvPr id="38" name="Picture 37" descr="A logo with red and white stripes&#10;&#10;AI-generated content may be incorrect.">
              <a:extLst>
                <a:ext uri="{FF2B5EF4-FFF2-40B4-BE49-F238E27FC236}">
                  <a16:creationId xmlns:a16="http://schemas.microsoft.com/office/drawing/2014/main" id="{0EAAE43B-5C27-9C85-E9E9-9DCCB79B92B0}"/>
                </a:ext>
              </a:extLst>
            </p:cNvPr>
            <p:cNvPicPr>
              <a:picLocks noChangeAspect="1"/>
            </p:cNvPicPr>
            <p:nvPr/>
          </p:nvPicPr>
          <p:blipFill>
            <a:blip r:embed="rId4"/>
            <a:srcRect b="29302"/>
            <a:stretch>
              <a:fillRect/>
            </a:stretch>
          </p:blipFill>
          <p:spPr>
            <a:xfrm>
              <a:off x="5483889" y="1940371"/>
              <a:ext cx="1224222" cy="1303018"/>
            </a:xfrm>
            <a:prstGeom prst="rect">
              <a:avLst/>
            </a:prstGeom>
          </p:spPr>
        </p:pic>
        <p:cxnSp>
          <p:nvCxnSpPr>
            <p:cNvPr id="39" name="Straight Arrow Connector 38">
              <a:extLst>
                <a:ext uri="{FF2B5EF4-FFF2-40B4-BE49-F238E27FC236}">
                  <a16:creationId xmlns:a16="http://schemas.microsoft.com/office/drawing/2014/main" id="{A6CE3A86-0E62-7CD1-650A-496E66CEDBA5}"/>
                </a:ext>
              </a:extLst>
            </p:cNvPr>
            <p:cNvCxnSpPr>
              <a:cxnSpLocks/>
            </p:cNvCxnSpPr>
            <p:nvPr/>
          </p:nvCxnSpPr>
          <p:spPr>
            <a:xfrm>
              <a:off x="3473486" y="2464935"/>
              <a:ext cx="1809159" cy="0"/>
            </a:xfrm>
            <a:prstGeom prst="straightConnector1">
              <a:avLst/>
            </a:prstGeom>
            <a:ln w="254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0" name="Oval 39">
              <a:extLst>
                <a:ext uri="{FF2B5EF4-FFF2-40B4-BE49-F238E27FC236}">
                  <a16:creationId xmlns:a16="http://schemas.microsoft.com/office/drawing/2014/main" id="{BE4E661E-887B-B6A4-33A2-2E9A2BE24644}"/>
                </a:ext>
              </a:extLst>
            </p:cNvPr>
            <p:cNvSpPr>
              <a:spLocks noChangeAspect="1"/>
            </p:cNvSpPr>
            <p:nvPr/>
          </p:nvSpPr>
          <p:spPr>
            <a:xfrm>
              <a:off x="3387552" y="2397571"/>
              <a:ext cx="137160" cy="134844"/>
            </a:xfrm>
            <a:prstGeom prst="ellipse">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41" name="Group 40">
            <a:extLst>
              <a:ext uri="{FF2B5EF4-FFF2-40B4-BE49-F238E27FC236}">
                <a16:creationId xmlns:a16="http://schemas.microsoft.com/office/drawing/2014/main" id="{70F28894-A719-8CA4-E0CD-35B227861777}"/>
              </a:ext>
            </a:extLst>
          </p:cNvPr>
          <p:cNvGrpSpPr/>
          <p:nvPr/>
        </p:nvGrpSpPr>
        <p:grpSpPr>
          <a:xfrm>
            <a:off x="6822455" y="1805373"/>
            <a:ext cx="4347242" cy="1159674"/>
            <a:chOff x="6822455" y="2120163"/>
            <a:chExt cx="4347242" cy="1159674"/>
          </a:xfrm>
        </p:grpSpPr>
        <p:sp>
          <p:nvSpPr>
            <p:cNvPr id="42" name="TextBox 41">
              <a:extLst>
                <a:ext uri="{FF2B5EF4-FFF2-40B4-BE49-F238E27FC236}">
                  <a16:creationId xmlns:a16="http://schemas.microsoft.com/office/drawing/2014/main" id="{C169C0A1-96C6-F119-1541-1193BA06C30C}"/>
                </a:ext>
              </a:extLst>
            </p:cNvPr>
            <p:cNvSpPr txBox="1"/>
            <p:nvPr/>
          </p:nvSpPr>
          <p:spPr>
            <a:xfrm>
              <a:off x="8948675" y="2972060"/>
              <a:ext cx="222102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Coaching Platform</a:t>
              </a:r>
            </a:p>
          </p:txBody>
        </p:sp>
        <p:sp>
          <p:nvSpPr>
            <p:cNvPr id="43" name="TextBox 42">
              <a:extLst>
                <a:ext uri="{FF2B5EF4-FFF2-40B4-BE49-F238E27FC236}">
                  <a16:creationId xmlns:a16="http://schemas.microsoft.com/office/drawing/2014/main" id="{4828FFE0-E623-A038-69E4-8828FAA851A2}"/>
                </a:ext>
              </a:extLst>
            </p:cNvPr>
            <p:cNvSpPr txBox="1"/>
            <p:nvPr/>
          </p:nvSpPr>
          <p:spPr>
            <a:xfrm>
              <a:off x="7039274" y="2606806"/>
              <a:ext cx="1349372" cy="263277"/>
            </a:xfrm>
            <a:prstGeom prst="rect">
              <a:avLst/>
            </a:prstGeom>
            <a:noFill/>
          </p:spPr>
          <p:txBody>
            <a:bodyPr wrap="square" rtlCol="0">
              <a:spAutoFit/>
            </a:bodyPr>
            <a:lstStyle/>
            <a:p>
              <a:pPr marL="0" marR="0" lvl="0" indent="0" algn="ctr" defTabSz="914400" rtl="0" eaLnBrk="1" fontAlgn="auto" latinLnBrk="0" hangingPunct="1">
                <a:lnSpc>
                  <a:spcPct val="75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VOD</a:t>
              </a:r>
            </a:p>
          </p:txBody>
        </p:sp>
        <p:pic>
          <p:nvPicPr>
            <p:cNvPr id="44" name="Graphic 43">
              <a:extLst>
                <a:ext uri="{FF2B5EF4-FFF2-40B4-BE49-F238E27FC236}">
                  <a16:creationId xmlns:a16="http://schemas.microsoft.com/office/drawing/2014/main" id="{49436982-0163-BD8E-F4F5-2571A9E5172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781290" y="2120163"/>
              <a:ext cx="2325263" cy="661872"/>
            </a:xfrm>
            <a:prstGeom prst="rect">
              <a:avLst/>
            </a:prstGeom>
          </p:spPr>
        </p:pic>
        <p:cxnSp>
          <p:nvCxnSpPr>
            <p:cNvPr id="45" name="Straight Arrow Connector 44">
              <a:extLst>
                <a:ext uri="{FF2B5EF4-FFF2-40B4-BE49-F238E27FC236}">
                  <a16:creationId xmlns:a16="http://schemas.microsoft.com/office/drawing/2014/main" id="{E6BBE059-FE1F-3349-F0FD-4579F5FB98B3}"/>
                </a:ext>
              </a:extLst>
            </p:cNvPr>
            <p:cNvCxnSpPr>
              <a:cxnSpLocks/>
            </p:cNvCxnSpPr>
            <p:nvPr/>
          </p:nvCxnSpPr>
          <p:spPr>
            <a:xfrm>
              <a:off x="6908389" y="2464935"/>
              <a:ext cx="1611143" cy="0"/>
            </a:xfrm>
            <a:prstGeom prst="straightConnector1">
              <a:avLst/>
            </a:prstGeom>
            <a:ln w="254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6" name="Oval 45">
              <a:extLst>
                <a:ext uri="{FF2B5EF4-FFF2-40B4-BE49-F238E27FC236}">
                  <a16:creationId xmlns:a16="http://schemas.microsoft.com/office/drawing/2014/main" id="{D272FF05-5776-AC96-C93B-BEBDFC4DF580}"/>
                </a:ext>
              </a:extLst>
            </p:cNvPr>
            <p:cNvSpPr>
              <a:spLocks noChangeAspect="1"/>
            </p:cNvSpPr>
            <p:nvPr/>
          </p:nvSpPr>
          <p:spPr>
            <a:xfrm>
              <a:off x="6822455" y="2397571"/>
              <a:ext cx="137160" cy="134844"/>
            </a:xfrm>
            <a:prstGeom prst="ellipse">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47" name="Group 46">
            <a:extLst>
              <a:ext uri="{FF2B5EF4-FFF2-40B4-BE49-F238E27FC236}">
                <a16:creationId xmlns:a16="http://schemas.microsoft.com/office/drawing/2014/main" id="{012BDDF1-E724-BE14-EC96-290A49C1F4B1}"/>
              </a:ext>
            </a:extLst>
          </p:cNvPr>
          <p:cNvGrpSpPr/>
          <p:nvPr/>
        </p:nvGrpSpPr>
        <p:grpSpPr>
          <a:xfrm>
            <a:off x="8764076" y="3112285"/>
            <a:ext cx="3168067" cy="2732973"/>
            <a:chOff x="8764076" y="3442065"/>
            <a:chExt cx="3168067" cy="2732973"/>
          </a:xfrm>
        </p:grpSpPr>
        <p:sp>
          <p:nvSpPr>
            <p:cNvPr id="48" name="TextBox 47">
              <a:extLst>
                <a:ext uri="{FF2B5EF4-FFF2-40B4-BE49-F238E27FC236}">
                  <a16:creationId xmlns:a16="http://schemas.microsoft.com/office/drawing/2014/main" id="{4C32D63A-E7CE-C2A8-FD6D-66830ECCC920}"/>
                </a:ext>
              </a:extLst>
            </p:cNvPr>
            <p:cNvSpPr txBox="1"/>
            <p:nvPr/>
          </p:nvSpPr>
          <p:spPr>
            <a:xfrm>
              <a:off x="9983513" y="3560919"/>
              <a:ext cx="194863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Game Breakdown</a:t>
              </a:r>
            </a:p>
          </p:txBody>
        </p:sp>
        <p:sp>
          <p:nvSpPr>
            <p:cNvPr id="49" name="TextBox 48">
              <a:extLst>
                <a:ext uri="{FF2B5EF4-FFF2-40B4-BE49-F238E27FC236}">
                  <a16:creationId xmlns:a16="http://schemas.microsoft.com/office/drawing/2014/main" id="{78F0A499-EEB7-1EBA-2453-D3863E829CE3}"/>
                </a:ext>
              </a:extLst>
            </p:cNvPr>
            <p:cNvSpPr txBox="1"/>
            <p:nvPr/>
          </p:nvSpPr>
          <p:spPr>
            <a:xfrm>
              <a:off x="9983514" y="3968045"/>
              <a:ext cx="194862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Score, Team Stats,</a:t>
              </a:r>
              <a:b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Player Stats</a:t>
              </a:r>
            </a:p>
          </p:txBody>
        </p:sp>
        <p:pic>
          <p:nvPicPr>
            <p:cNvPr id="50" name="Graphic 49">
              <a:extLst>
                <a:ext uri="{FF2B5EF4-FFF2-40B4-BE49-F238E27FC236}">
                  <a16:creationId xmlns:a16="http://schemas.microsoft.com/office/drawing/2014/main" id="{5C238633-47FF-F983-3CB8-03DDE0419E25}"/>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795453" y="4731816"/>
              <a:ext cx="2392161" cy="669805"/>
            </a:xfrm>
            <a:prstGeom prst="rect">
              <a:avLst/>
            </a:prstGeom>
          </p:spPr>
        </p:pic>
        <p:pic>
          <p:nvPicPr>
            <p:cNvPr id="51" name="Graphic 50">
              <a:extLst>
                <a:ext uri="{FF2B5EF4-FFF2-40B4-BE49-F238E27FC236}">
                  <a16:creationId xmlns:a16="http://schemas.microsoft.com/office/drawing/2014/main" id="{60BAD72D-FD67-4187-0A2C-6FAE382194C8}"/>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764076" y="5467067"/>
              <a:ext cx="2454913" cy="707971"/>
            </a:xfrm>
            <a:prstGeom prst="rect">
              <a:avLst/>
            </a:prstGeom>
          </p:spPr>
        </p:pic>
        <p:cxnSp>
          <p:nvCxnSpPr>
            <p:cNvPr id="52" name="Straight Arrow Connector 51">
              <a:extLst>
                <a:ext uri="{FF2B5EF4-FFF2-40B4-BE49-F238E27FC236}">
                  <a16:creationId xmlns:a16="http://schemas.microsoft.com/office/drawing/2014/main" id="{EFC5B609-9579-0D92-66D8-DC82D67203C4}"/>
                </a:ext>
              </a:extLst>
            </p:cNvPr>
            <p:cNvCxnSpPr>
              <a:cxnSpLocks/>
            </p:cNvCxnSpPr>
            <p:nvPr/>
          </p:nvCxnSpPr>
          <p:spPr>
            <a:xfrm>
              <a:off x="9943951" y="3527466"/>
              <a:ext cx="0" cy="1028812"/>
            </a:xfrm>
            <a:prstGeom prst="straightConnector1">
              <a:avLst/>
            </a:prstGeom>
            <a:ln w="254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53" name="Oval 52">
              <a:extLst>
                <a:ext uri="{FF2B5EF4-FFF2-40B4-BE49-F238E27FC236}">
                  <a16:creationId xmlns:a16="http://schemas.microsoft.com/office/drawing/2014/main" id="{CFCAA808-7C99-B6C7-A0E2-673CEB6418D9}"/>
                </a:ext>
              </a:extLst>
            </p:cNvPr>
            <p:cNvSpPr>
              <a:spLocks noChangeAspect="1"/>
            </p:cNvSpPr>
            <p:nvPr/>
          </p:nvSpPr>
          <p:spPr>
            <a:xfrm>
              <a:off x="9874169" y="3442065"/>
              <a:ext cx="137160" cy="134844"/>
            </a:xfrm>
            <a:prstGeom prst="ellipse">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54" name="Group 53">
            <a:extLst>
              <a:ext uri="{FF2B5EF4-FFF2-40B4-BE49-F238E27FC236}">
                <a16:creationId xmlns:a16="http://schemas.microsoft.com/office/drawing/2014/main" id="{175C2687-EAF2-6165-7327-C59AC1CEDA04}"/>
              </a:ext>
            </a:extLst>
          </p:cNvPr>
          <p:cNvGrpSpPr/>
          <p:nvPr/>
        </p:nvGrpSpPr>
        <p:grpSpPr>
          <a:xfrm>
            <a:off x="3936039" y="3766766"/>
            <a:ext cx="4796661" cy="2102697"/>
            <a:chOff x="3936039" y="4426326"/>
            <a:chExt cx="4796661" cy="2102697"/>
          </a:xfrm>
        </p:grpSpPr>
        <p:sp>
          <p:nvSpPr>
            <p:cNvPr id="55" name="TextBox 54">
              <a:extLst>
                <a:ext uri="{FF2B5EF4-FFF2-40B4-BE49-F238E27FC236}">
                  <a16:creationId xmlns:a16="http://schemas.microsoft.com/office/drawing/2014/main" id="{8145284F-C896-49D7-0798-8821D921E8A9}"/>
                </a:ext>
              </a:extLst>
            </p:cNvPr>
            <p:cNvSpPr txBox="1"/>
            <p:nvPr/>
          </p:nvSpPr>
          <p:spPr>
            <a:xfrm>
              <a:off x="6607154" y="5536465"/>
              <a:ext cx="212554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Short Form Videos</a:t>
              </a:r>
            </a:p>
          </p:txBody>
        </p:sp>
        <p:pic>
          <p:nvPicPr>
            <p:cNvPr id="56" name="Picture 2" descr="Watch - John Paul II High School Athletics">
              <a:extLst>
                <a:ext uri="{FF2B5EF4-FFF2-40B4-BE49-F238E27FC236}">
                  <a16:creationId xmlns:a16="http://schemas.microsoft.com/office/drawing/2014/main" id="{1B2E0BA2-9046-DA45-7EF4-47841358338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27716" y="4426326"/>
              <a:ext cx="2271559" cy="615214"/>
            </a:xfrm>
            <a:prstGeom prst="rect">
              <a:avLst/>
            </a:prstGeom>
            <a:noFill/>
            <a:extLst>
              <a:ext uri="{909E8E84-426E-40DD-AFC4-6F175D3DCCD1}">
                <a14:hiddenFill xmlns:a14="http://schemas.microsoft.com/office/drawing/2010/main">
                  <a:solidFill>
                    <a:srgbClr val="FFFFFF"/>
                  </a:solidFill>
                </a14:hiddenFill>
              </a:ext>
            </a:extLst>
          </p:spPr>
        </p:pic>
        <p:pic>
          <p:nvPicPr>
            <p:cNvPr id="57" name="Graphic 56">
              <a:extLst>
                <a:ext uri="{FF2B5EF4-FFF2-40B4-BE49-F238E27FC236}">
                  <a16:creationId xmlns:a16="http://schemas.microsoft.com/office/drawing/2014/main" id="{ACFFBB2C-E803-8D50-38A8-BEAAFEC64708}"/>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3967415" y="5085801"/>
              <a:ext cx="2392161" cy="669805"/>
            </a:xfrm>
            <a:prstGeom prst="rect">
              <a:avLst/>
            </a:prstGeom>
          </p:spPr>
        </p:pic>
        <p:pic>
          <p:nvPicPr>
            <p:cNvPr id="58" name="Graphic 57">
              <a:extLst>
                <a:ext uri="{FF2B5EF4-FFF2-40B4-BE49-F238E27FC236}">
                  <a16:creationId xmlns:a16="http://schemas.microsoft.com/office/drawing/2014/main" id="{4C83AAC2-AFA6-B6EF-00AC-335854326C7A}"/>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3936039" y="5821052"/>
              <a:ext cx="2454913" cy="707971"/>
            </a:xfrm>
            <a:prstGeom prst="rect">
              <a:avLst/>
            </a:prstGeom>
          </p:spPr>
        </p:pic>
        <p:cxnSp>
          <p:nvCxnSpPr>
            <p:cNvPr id="59" name="Straight Arrow Connector 58">
              <a:extLst>
                <a:ext uri="{FF2B5EF4-FFF2-40B4-BE49-F238E27FC236}">
                  <a16:creationId xmlns:a16="http://schemas.microsoft.com/office/drawing/2014/main" id="{312AE9F2-B740-0BA1-47C8-E2792FF0D250}"/>
                </a:ext>
              </a:extLst>
            </p:cNvPr>
            <p:cNvCxnSpPr>
              <a:cxnSpLocks/>
            </p:cNvCxnSpPr>
            <p:nvPr/>
          </p:nvCxnSpPr>
          <p:spPr>
            <a:xfrm flipH="1" flipV="1">
              <a:off x="6864356" y="5401621"/>
              <a:ext cx="1611143" cy="0"/>
            </a:xfrm>
            <a:prstGeom prst="straightConnector1">
              <a:avLst/>
            </a:prstGeom>
            <a:ln w="254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0" name="Oval 59">
              <a:extLst>
                <a:ext uri="{FF2B5EF4-FFF2-40B4-BE49-F238E27FC236}">
                  <a16:creationId xmlns:a16="http://schemas.microsoft.com/office/drawing/2014/main" id="{FCAE756A-D7FB-0D5D-6124-6387C1F4210B}"/>
                </a:ext>
              </a:extLst>
            </p:cNvPr>
            <p:cNvSpPr>
              <a:spLocks noChangeAspect="1"/>
            </p:cNvSpPr>
            <p:nvPr/>
          </p:nvSpPr>
          <p:spPr>
            <a:xfrm>
              <a:off x="8353887" y="5334055"/>
              <a:ext cx="137160" cy="134844"/>
            </a:xfrm>
            <a:prstGeom prst="ellipse">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14289696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266852-1CBB-45CA-40D7-F4EBAB2368DC}"/>
              </a:ext>
            </a:extLst>
          </p:cNvPr>
          <p:cNvPicPr>
            <a:picLocks noChangeAspect="1"/>
          </p:cNvPicPr>
          <p:nvPr/>
        </p:nvPicPr>
        <p:blipFill>
          <a:blip r:embed="rId3"/>
          <a:stretch>
            <a:fillRect/>
          </a:stretch>
        </p:blipFill>
        <p:spPr>
          <a:xfrm>
            <a:off x="413783" y="5228180"/>
            <a:ext cx="11393490" cy="781159"/>
          </a:xfrm>
          <a:prstGeom prst="rect">
            <a:avLst/>
          </a:prstGeom>
        </p:spPr>
      </p:pic>
      <p:pic>
        <p:nvPicPr>
          <p:cNvPr id="3" name="Picture 2">
            <a:extLst>
              <a:ext uri="{FF2B5EF4-FFF2-40B4-BE49-F238E27FC236}">
                <a16:creationId xmlns:a16="http://schemas.microsoft.com/office/drawing/2014/main" id="{CC26012C-F847-03EF-3252-C4DB1E032C17}"/>
              </a:ext>
            </a:extLst>
          </p:cNvPr>
          <p:cNvPicPr>
            <a:picLocks noChangeAspect="1"/>
          </p:cNvPicPr>
          <p:nvPr/>
        </p:nvPicPr>
        <p:blipFill>
          <a:blip r:embed="rId4">
            <a:extLst>
              <a:ext uri="{28A0092B-C50C-407E-A947-70E740481C1C}">
                <a14:useLocalDpi xmlns:a14="http://schemas.microsoft.com/office/drawing/2010/main" val="0"/>
              </a:ext>
            </a:extLst>
          </a:blip>
          <a:srcRect r="51497"/>
          <a:stretch/>
        </p:blipFill>
        <p:spPr>
          <a:xfrm>
            <a:off x="3958742" y="4368130"/>
            <a:ext cx="4495367" cy="668470"/>
          </a:xfrm>
          <a:prstGeom prst="rect">
            <a:avLst/>
          </a:prstGeom>
        </p:spPr>
      </p:pic>
      <p:pic>
        <p:nvPicPr>
          <p:cNvPr id="4" name="Picture 2" descr="High School Sports - Schedules, Scores ...">
            <a:extLst>
              <a:ext uri="{FF2B5EF4-FFF2-40B4-BE49-F238E27FC236}">
                <a16:creationId xmlns:a16="http://schemas.microsoft.com/office/drawing/2014/main" id="{02FBB9FE-016C-2DEE-9FFC-494F702A8C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72137" y="3926077"/>
            <a:ext cx="2952750" cy="15525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blue and red logo with white text&#10;&#10;Description automatically generated">
            <a:extLst>
              <a:ext uri="{FF2B5EF4-FFF2-40B4-BE49-F238E27FC236}">
                <a16:creationId xmlns:a16="http://schemas.microsoft.com/office/drawing/2014/main" id="{60DE43EC-9C72-BEA1-B802-61A9EDFC9C02}"/>
              </a:ext>
            </a:extLst>
          </p:cNvPr>
          <p:cNvPicPr>
            <a:picLocks noChangeAspect="1"/>
          </p:cNvPicPr>
          <p:nvPr/>
        </p:nvPicPr>
        <p:blipFill>
          <a:blip r:embed="rId6"/>
          <a:stretch>
            <a:fillRect/>
          </a:stretch>
        </p:blipFill>
        <p:spPr>
          <a:xfrm>
            <a:off x="4890871" y="668781"/>
            <a:ext cx="2410258" cy="2815747"/>
          </a:xfrm>
          <a:prstGeom prst="rect">
            <a:avLst/>
          </a:prstGeom>
        </p:spPr>
      </p:pic>
      <p:pic>
        <p:nvPicPr>
          <p:cNvPr id="7" name="Graphic 6">
            <a:extLst>
              <a:ext uri="{FF2B5EF4-FFF2-40B4-BE49-F238E27FC236}">
                <a16:creationId xmlns:a16="http://schemas.microsoft.com/office/drawing/2014/main" id="{0636CFAE-3C2A-1134-2C05-4AB5940DC3BE}"/>
              </a:ext>
            </a:extLst>
          </p:cNvPr>
          <p:cNvPicPr>
            <a:picLocks noChangeAspect="1"/>
          </p:cNvPicPr>
          <p:nvPr/>
        </p:nvPicPr>
        <p:blipFill rotWithShape="1">
          <a:blip>
            <a:extLst>
              <a:ext uri="{28A0092B-C50C-407E-A947-70E740481C1C}">
                <a14:useLocalDpi xmlns:a14="http://schemas.microsoft.com/office/drawing/2010/main" val="0"/>
              </a:ext>
              <a:ext uri="{96DAC541-7B7A-43D3-8B79-37D633B846F1}">
                <asvg:svgBlip xmlns:asvg="http://schemas.microsoft.com/office/drawing/2016/SVG/main" r:embed="rId7"/>
              </a:ext>
            </a:extLst>
          </a:blip>
          <a:srcRect r="22670"/>
          <a:stretch/>
        </p:blipFill>
        <p:spPr>
          <a:xfrm>
            <a:off x="1107719" y="4310590"/>
            <a:ext cx="2343414" cy="821800"/>
          </a:xfrm>
          <a:prstGeom prst="rect">
            <a:avLst/>
          </a:prstGeom>
        </p:spPr>
      </p:pic>
    </p:spTree>
    <p:extLst>
      <p:ext uri="{BB962C8B-B14F-4D97-AF65-F5344CB8AC3E}">
        <p14:creationId xmlns:p14="http://schemas.microsoft.com/office/powerpoint/2010/main" val="36081991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4A54C-57D9-2AAD-E14F-F365207B4D04}"/>
              </a:ext>
            </a:extLst>
          </p:cNvPr>
          <p:cNvSpPr>
            <a:spLocks noGrp="1"/>
          </p:cNvSpPr>
          <p:nvPr>
            <p:ph type="ctrTitle"/>
          </p:nvPr>
        </p:nvSpPr>
        <p:spPr/>
        <p:txBody>
          <a:bodyPr/>
          <a:lstStyle/>
          <a:p>
            <a:r>
              <a:rPr lang="en-US" dirty="0"/>
              <a:t>Thank You</a:t>
            </a:r>
          </a:p>
        </p:txBody>
      </p:sp>
      <p:sp>
        <p:nvSpPr>
          <p:cNvPr id="4" name="TextBox 3">
            <a:extLst>
              <a:ext uri="{FF2B5EF4-FFF2-40B4-BE49-F238E27FC236}">
                <a16:creationId xmlns:a16="http://schemas.microsoft.com/office/drawing/2014/main" id="{D043A105-DA69-3BDD-8AEC-CDE4B988D86C}"/>
              </a:ext>
            </a:extLst>
          </p:cNvPr>
          <p:cNvSpPr txBox="1"/>
          <p:nvPr/>
        </p:nvSpPr>
        <p:spPr>
          <a:xfrm>
            <a:off x="1524000" y="5165125"/>
            <a:ext cx="9144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NFHS.org		Phone # 317-972-6900	Email</a:t>
            </a:r>
          </a:p>
        </p:txBody>
      </p:sp>
    </p:spTree>
    <p:extLst>
      <p:ext uri="{BB962C8B-B14F-4D97-AF65-F5344CB8AC3E}">
        <p14:creationId xmlns:p14="http://schemas.microsoft.com/office/powerpoint/2010/main" val="6701537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B4B90B-7B0B-E6A9-482F-F956AC617BDB}"/>
              </a:ext>
            </a:extLst>
          </p:cNvPr>
          <p:cNvSpPr>
            <a:spLocks noGrp="1"/>
          </p:cNvSpPr>
          <p:nvPr>
            <p:ph type="title"/>
          </p:nvPr>
        </p:nvSpPr>
        <p:spPr/>
        <p:txBody>
          <a:bodyPr/>
          <a:lstStyle/>
          <a:p>
            <a:r>
              <a:rPr lang="en-US" dirty="0"/>
              <a:t>NFHS Digital – Mobile App</a:t>
            </a:r>
          </a:p>
        </p:txBody>
      </p:sp>
      <p:sp>
        <p:nvSpPr>
          <p:cNvPr id="5" name="Content Placeholder 4">
            <a:extLst>
              <a:ext uri="{FF2B5EF4-FFF2-40B4-BE49-F238E27FC236}">
                <a16:creationId xmlns:a16="http://schemas.microsoft.com/office/drawing/2014/main" id="{963177A4-A2BD-13BD-26AA-519ECB8D3A27}"/>
              </a:ext>
            </a:extLst>
          </p:cNvPr>
          <p:cNvSpPr>
            <a:spLocks noGrp="1"/>
          </p:cNvSpPr>
          <p:nvPr>
            <p:ph idx="1"/>
          </p:nvPr>
        </p:nvSpPr>
        <p:spPr/>
        <p:txBody>
          <a:bodyPr/>
          <a:lstStyle/>
          <a:p>
            <a:r>
              <a:rPr lang="en-US" dirty="0">
                <a:solidFill>
                  <a:schemeClr val="tx1"/>
                </a:solidFill>
              </a:rPr>
              <a:t>NFHS Digital is available via mobile app (on App Store or Google Play) or as a desktop platform.  </a:t>
            </a:r>
          </a:p>
          <a:p>
            <a:r>
              <a:rPr lang="en-US" dirty="0">
                <a:solidFill>
                  <a:schemeClr val="tx1"/>
                </a:solidFill>
              </a:rPr>
              <a:t>Features include:</a:t>
            </a:r>
          </a:p>
          <a:p>
            <a:pPr lvl="1"/>
            <a:r>
              <a:rPr lang="en-US" dirty="0">
                <a:solidFill>
                  <a:schemeClr val="tx1"/>
                </a:solidFill>
              </a:rPr>
              <a:t>View publications for sale in the NFHS Digital Store</a:t>
            </a:r>
          </a:p>
          <a:p>
            <a:pPr lvl="1"/>
            <a:r>
              <a:rPr lang="en-US" dirty="0">
                <a:solidFill>
                  <a:schemeClr val="tx1"/>
                </a:solidFill>
              </a:rPr>
              <a:t>View publications assigned to/purchased by you</a:t>
            </a:r>
          </a:p>
          <a:p>
            <a:pPr lvl="1"/>
            <a:r>
              <a:rPr lang="en-US" dirty="0">
                <a:solidFill>
                  <a:schemeClr val="tx1"/>
                </a:solidFill>
              </a:rPr>
              <a:t>Create comments, save notes, and share!</a:t>
            </a:r>
          </a:p>
          <a:p>
            <a:pPr lvl="1"/>
            <a:r>
              <a:rPr lang="en-US" dirty="0">
                <a:solidFill>
                  <a:schemeClr val="tx1"/>
                </a:solidFill>
              </a:rPr>
              <a:t>Highlight content to review later</a:t>
            </a:r>
          </a:p>
          <a:p>
            <a:pPr lvl="1"/>
            <a:r>
              <a:rPr lang="en-US" dirty="0">
                <a:solidFill>
                  <a:schemeClr val="tx1"/>
                </a:solidFill>
              </a:rPr>
              <a:t>Visit </a:t>
            </a:r>
            <a:r>
              <a:rPr lang="en-US" u="sng" dirty="0">
                <a:solidFill>
                  <a:srgbClr val="FF0000"/>
                </a:solidFill>
                <a:hlinkClick r:id="rId3">
                  <a:extLst>
                    <a:ext uri="{A12FA001-AC4F-418D-AE19-62706E023703}">
                      <ahyp:hlinkClr xmlns:ahyp="http://schemas.microsoft.com/office/drawing/2018/hyperlinkcolor" val="tx"/>
                    </a:ext>
                  </a:extLst>
                </a:hlinkClick>
              </a:rPr>
              <a:t>https://nfhs.org/about/nfhs-digital</a:t>
            </a:r>
            <a:r>
              <a:rPr lang="en-US" dirty="0">
                <a:solidFill>
                  <a:srgbClr val="FF0000"/>
                </a:solidFill>
              </a:rPr>
              <a:t> </a:t>
            </a:r>
          </a:p>
          <a:p>
            <a:pPr lvl="1"/>
            <a:endParaRPr lang="en-US" b="1" dirty="0"/>
          </a:p>
        </p:txBody>
      </p:sp>
      <p:pic>
        <p:nvPicPr>
          <p:cNvPr id="6" name="Picture 5" descr="A logo with red white and blue stripes&#10;&#10;AI-generated content may be incorrect.">
            <a:extLst>
              <a:ext uri="{FF2B5EF4-FFF2-40B4-BE49-F238E27FC236}">
                <a16:creationId xmlns:a16="http://schemas.microsoft.com/office/drawing/2014/main" id="{86E54AC6-0B88-0515-C407-75FCFE079A27}"/>
              </a:ext>
            </a:extLst>
          </p:cNvPr>
          <p:cNvPicPr>
            <a:picLocks noChangeAspect="1"/>
          </p:cNvPicPr>
          <p:nvPr/>
        </p:nvPicPr>
        <p:blipFill>
          <a:blip r:embed="rId4"/>
          <a:stretch>
            <a:fillRect/>
          </a:stretch>
        </p:blipFill>
        <p:spPr>
          <a:xfrm>
            <a:off x="9607772" y="227139"/>
            <a:ext cx="2522318" cy="1261159"/>
          </a:xfrm>
          <a:prstGeom prst="rect">
            <a:avLst/>
          </a:prstGeom>
        </p:spPr>
      </p:pic>
      <p:pic>
        <p:nvPicPr>
          <p:cNvPr id="10" name="Picture 9" descr="A qr code on a white background&#10;&#10;AI-generated content may be incorrect.">
            <a:extLst>
              <a:ext uri="{FF2B5EF4-FFF2-40B4-BE49-F238E27FC236}">
                <a16:creationId xmlns:a16="http://schemas.microsoft.com/office/drawing/2014/main" id="{D7F17F66-28C3-1BED-4F94-91BD87C15C84}"/>
              </a:ext>
            </a:extLst>
          </p:cNvPr>
          <p:cNvPicPr>
            <a:picLocks noChangeAspect="1"/>
          </p:cNvPicPr>
          <p:nvPr/>
        </p:nvPicPr>
        <p:blipFill>
          <a:blip r:embed="rId5"/>
          <a:stretch>
            <a:fillRect/>
          </a:stretch>
        </p:blipFill>
        <p:spPr>
          <a:xfrm>
            <a:off x="8866075" y="3237614"/>
            <a:ext cx="2090057" cy="2077492"/>
          </a:xfrm>
          <a:prstGeom prst="rect">
            <a:avLst/>
          </a:prstGeom>
        </p:spPr>
      </p:pic>
    </p:spTree>
    <p:extLst>
      <p:ext uri="{BB962C8B-B14F-4D97-AF65-F5344CB8AC3E}">
        <p14:creationId xmlns:p14="http://schemas.microsoft.com/office/powerpoint/2010/main" val="30249317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1E68D-1B31-72BF-82A5-7127F5A1DDEA}"/>
              </a:ext>
            </a:extLst>
          </p:cNvPr>
          <p:cNvSpPr>
            <a:spLocks noGrp="1"/>
          </p:cNvSpPr>
          <p:nvPr>
            <p:ph type="title"/>
          </p:nvPr>
        </p:nvSpPr>
        <p:spPr/>
        <p:txBody>
          <a:bodyPr/>
          <a:lstStyle/>
          <a:p>
            <a:r>
              <a:rPr lang="en-US" dirty="0"/>
              <a:t>NFHS Store </a:t>
            </a:r>
          </a:p>
        </p:txBody>
      </p:sp>
      <p:sp>
        <p:nvSpPr>
          <p:cNvPr id="3" name="Content Placeholder 2">
            <a:extLst>
              <a:ext uri="{FF2B5EF4-FFF2-40B4-BE49-F238E27FC236}">
                <a16:creationId xmlns:a16="http://schemas.microsoft.com/office/drawing/2014/main" id="{656FBD74-CD5F-008F-C121-D119D487A7DC}"/>
              </a:ext>
            </a:extLst>
          </p:cNvPr>
          <p:cNvSpPr>
            <a:spLocks noGrp="1"/>
          </p:cNvSpPr>
          <p:nvPr>
            <p:ph idx="1"/>
          </p:nvPr>
        </p:nvSpPr>
        <p:spPr>
          <a:xfrm>
            <a:off x="838200" y="1825625"/>
            <a:ext cx="7818120" cy="4351338"/>
          </a:xfrm>
        </p:spPr>
        <p:txBody>
          <a:bodyPr/>
          <a:lstStyle/>
          <a:p>
            <a:r>
              <a:rPr lang="en-US" dirty="0">
                <a:solidFill>
                  <a:schemeClr val="tx1"/>
                </a:solidFill>
              </a:rPr>
              <a:t>We’re excited to introduce a new NFHS Store, powered by Northwest Designs, making it easier than ever to shop NFHS-branded apparel and have it delivered straight to your home or office. The collection features t-shirts, polos, sweatshirts, and quarter-zips from top brands like Nike and Gildan. We can’t wait to see our membership proudly representing the NFHS brand! </a:t>
            </a:r>
            <a:br>
              <a:rPr lang="en-US" dirty="0"/>
            </a:br>
            <a:br>
              <a:rPr lang="en-US" dirty="0"/>
            </a:br>
            <a:r>
              <a:rPr lang="en-US" b="1" u="sng" dirty="0">
                <a:solidFill>
                  <a:srgbClr val="EA1F45"/>
                </a:solidFill>
                <a:hlinkClick r:id="rId3" tooltip="https://online-apparel.com/s/nfhs-merchandise/">
                  <a:extLst>
                    <a:ext uri="{A12FA001-AC4F-418D-AE19-62706E023703}">
                      <ahyp:hlinkClr xmlns:ahyp="http://schemas.microsoft.com/office/drawing/2018/hyperlinkcolor" val="tx"/>
                    </a:ext>
                  </a:extLst>
                </a:hlinkClick>
              </a:rPr>
              <a:t>https://online-apparel.com/s/nfhs-merchandise/</a:t>
            </a:r>
            <a:endParaRPr lang="en-US" b="1" dirty="0">
              <a:solidFill>
                <a:srgbClr val="EA1F45"/>
              </a:solidFill>
            </a:endParaRPr>
          </a:p>
          <a:p>
            <a:endParaRPr lang="en-US" dirty="0"/>
          </a:p>
        </p:txBody>
      </p:sp>
      <p:pic>
        <p:nvPicPr>
          <p:cNvPr id="5" name="Picture 4" descr="A screenshot of a store&#10;&#10;AI-generated content may be incorrect.">
            <a:extLst>
              <a:ext uri="{FF2B5EF4-FFF2-40B4-BE49-F238E27FC236}">
                <a16:creationId xmlns:a16="http://schemas.microsoft.com/office/drawing/2014/main" id="{F8CFAD9B-4CC7-CB81-B851-D878E79E5828}"/>
              </a:ext>
            </a:extLst>
          </p:cNvPr>
          <p:cNvPicPr>
            <a:picLocks noChangeAspect="1"/>
          </p:cNvPicPr>
          <p:nvPr/>
        </p:nvPicPr>
        <p:blipFill>
          <a:blip r:embed="rId4"/>
          <a:stretch>
            <a:fillRect/>
          </a:stretch>
        </p:blipFill>
        <p:spPr>
          <a:xfrm rot="391331">
            <a:off x="8783160" y="1818657"/>
            <a:ext cx="2966434" cy="3203210"/>
          </a:xfrm>
          <a:prstGeom prst="rect">
            <a:avLst/>
          </a:prstGeom>
          <a:ln>
            <a:solidFill>
              <a:srgbClr val="00205B"/>
            </a:solidFill>
          </a:ln>
        </p:spPr>
      </p:pic>
    </p:spTree>
    <p:extLst>
      <p:ext uri="{BB962C8B-B14F-4D97-AF65-F5344CB8AC3E}">
        <p14:creationId xmlns:p14="http://schemas.microsoft.com/office/powerpoint/2010/main" val="7468977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A1F45"/>
        </a:solidFill>
        <a:ln>
          <a:noFill/>
        </a:ln>
      </a:spPr>
      <a:bodyPr rtlCol="0" anchor="ctr"/>
      <a:lstStyle>
        <a:defPPr algn="ctr">
          <a:defRPr sz="1800" dirty="0"/>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A1F45"/>
        </a:solidFill>
        <a:ln>
          <a:noFill/>
        </a:ln>
      </a:spPr>
      <a:bodyPr rtlCol="0" anchor="ctr"/>
      <a:lstStyle>
        <a:defPPr algn="ctr">
          <a:defRPr sz="1800" dirty="0"/>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A1F45"/>
        </a:solidFill>
        <a:ln>
          <a:noFill/>
        </a:ln>
      </a:spPr>
      <a:bodyPr rtlCol="0" anchor="ctr"/>
      <a:lstStyle>
        <a:defPPr algn="ctr">
          <a:defRPr sz="1800" dirty="0"/>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3972</TotalTime>
  <Words>7587</Words>
  <Application>Microsoft Office PowerPoint</Application>
  <PresentationFormat>Widescreen</PresentationFormat>
  <Paragraphs>646</Paragraphs>
  <Slides>73</Slides>
  <Notes>73</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73</vt:i4>
      </vt:variant>
    </vt:vector>
  </HeadingPairs>
  <TitlesOfParts>
    <vt:vector size="86" baseType="lpstr">
      <vt:lpstr>ＭＳ Ｐゴシック</vt:lpstr>
      <vt:lpstr>Aptos</vt:lpstr>
      <vt:lpstr>Aptos Display</vt:lpstr>
      <vt:lpstr>Arial</vt:lpstr>
      <vt:lpstr>Calibri</vt:lpstr>
      <vt:lpstr>Inter</vt:lpstr>
      <vt:lpstr>Inter SemiBold</vt:lpstr>
      <vt:lpstr>Trebuchet MS</vt:lpstr>
      <vt:lpstr>Wingdings</vt:lpstr>
      <vt:lpstr>Office Theme</vt:lpstr>
      <vt:lpstr>1_Office Theme</vt:lpstr>
      <vt:lpstr>2_Office Theme</vt:lpstr>
      <vt:lpstr>3_Office Theme</vt:lpstr>
      <vt:lpstr>2026 NFHS FOOTBALL RULES POWERPOINT</vt:lpstr>
      <vt:lpstr>PowerPoint Presentation</vt:lpstr>
      <vt:lpstr>NFHS INFORMATION</vt:lpstr>
      <vt:lpstr>NFHS</vt:lpstr>
      <vt:lpstr>NFHS Rules Review Committee</vt:lpstr>
      <vt:lpstr>NFHS Publications</vt:lpstr>
      <vt:lpstr>NFHS Digital</vt:lpstr>
      <vt:lpstr>NFHS Digital – Mobile App</vt:lpstr>
      <vt:lpstr>NFHS Store </vt:lpstr>
      <vt:lpstr>2026 NFHS FOOTBALL RULES  CHANGES</vt:lpstr>
      <vt:lpstr>NFHS FOOTBALL RULES</vt:lpstr>
      <vt:lpstr>PLAY CARDS RULE 1-5-3c(9)</vt:lpstr>
      <vt:lpstr>HEAD SLAP RULE 9-4-7</vt:lpstr>
      <vt:lpstr>2026 NFHS FOOTBALL EDITORIAL CHANGES</vt:lpstr>
      <vt:lpstr>GAME ENDING PROCEDURE RULE 1-1-8</vt:lpstr>
      <vt:lpstr>DISQUALIFIED PLAYER RULE 2-32-6</vt:lpstr>
      <vt:lpstr>ILLEGAL PERSONAL CONTACT/DEFENSELESS PLAYER RULE 9-4-3p</vt:lpstr>
      <vt:lpstr>BASIC SPOT RULE 10-4-4a</vt:lpstr>
      <vt:lpstr>NEW DELAY OF GAME SIGNAL</vt:lpstr>
      <vt:lpstr>2026 NFHS FOOTBALL EDITORIAL CHANGES</vt:lpstr>
      <vt:lpstr>2026 NFHS FOOTBALL EDITORIAL CHANGES</vt:lpstr>
      <vt:lpstr>2026 NFHS FOOTBALL RULES REMINDERS</vt:lpstr>
      <vt:lpstr>TOOTH &amp; MOUTH PROTECTOR RULE 1-5-1d(5)a – 4</vt:lpstr>
      <vt:lpstr>TOOTH &amp; MOUTH PROTECTOR RULE 1-5-1d(5)a – 5</vt:lpstr>
      <vt:lpstr>TOOTH &amp; MOUTH PROTECTOR RULES 1-5-1d(5)a – 4, 5</vt:lpstr>
      <vt:lpstr>ARM SLEEVES RULES 1-5-2d, 1-5-3c(6)</vt:lpstr>
      <vt:lpstr>ARM SLEEVES RULES 1-5-2d, 1-5-3c(6)</vt:lpstr>
      <vt:lpstr>ELECTRONIC SIGNS RULE 1-5-3c(2)</vt:lpstr>
      <vt:lpstr>ILLEGAL EQUIPMENT RULE 1-5-3c(3) (NEW)</vt:lpstr>
      <vt:lpstr>ILLEGAL AND IMPROPERLY WORN PLAYER EQUIPMENT</vt:lpstr>
      <vt:lpstr>ILLEGAL AND IMPROPERLY WORN PLAYER EQUIPMENT</vt:lpstr>
      <vt:lpstr>ILLEGAL AND IMPROPERLY WORN PLAYER EQUIPMENT</vt:lpstr>
      <vt:lpstr>POP-UP KICK RULES 2-24-10; 6-1-11; 6-1 PENALTY</vt:lpstr>
      <vt:lpstr>2026 NFHS FOOTBALL POINTS OF EMPHASIS</vt:lpstr>
      <vt:lpstr>2026 NFHS FOOTBALL POINTS OF EMPHASIS</vt:lpstr>
      <vt:lpstr>FLAGRANT AND UNSPORTSMANLIKE FOULS</vt:lpstr>
      <vt:lpstr>FLAGRANT AND UNSPORTSMANLIKE FOULS</vt:lpstr>
      <vt:lpstr>FLAGRANT AND UNSPORTSMANLIKE FOULS</vt:lpstr>
      <vt:lpstr>HELPING THE RUNNER</vt:lpstr>
      <vt:lpstr>HELPING THE RUNNER</vt:lpstr>
      <vt:lpstr>HELPING THE RUNNER</vt:lpstr>
      <vt:lpstr>SIDELINE MANAGEMENT AND CONTROL</vt:lpstr>
      <vt:lpstr>SIDELINE MANAGEMENT AND CONTROL</vt:lpstr>
      <vt:lpstr>SIDELINE MANAGEMENT AND CONTROL</vt:lpstr>
      <vt:lpstr>IDENTIFICATION OF NFHS AUTHENTICATING MARK ON GAME BALLS</vt:lpstr>
      <vt:lpstr>NFHS Authenticating Mark Update</vt:lpstr>
      <vt:lpstr>Football</vt:lpstr>
      <vt:lpstr>2026 AND 2027  NFHS FOOTBALL GAME OFFICIALS MANUAL</vt:lpstr>
      <vt:lpstr>2026 AND 2027 NFHS FOOTBALL GAME OFFICIALS MANUAL  POINTS OF EMPHASIS</vt:lpstr>
      <vt:lpstr>NEW POSITION NAME</vt:lpstr>
      <vt:lpstr>REFEREE &amp; UMPIRE KEYS</vt:lpstr>
      <vt:lpstr>CREW OF FIVE FREE KICK POSITIONS</vt:lpstr>
      <vt:lpstr>CREW OF FIVE SCORING KICK POSITIONS</vt:lpstr>
      <vt:lpstr>2026-27 NFHS FOOTBALL INFORMATION</vt:lpstr>
      <vt:lpstr>2027 nfhs football rule change  proposal online form</vt:lpstr>
      <vt:lpstr>2026-27 nfhs football information</vt:lpstr>
      <vt:lpstr>Nfhs suggested guidelines For management of concussion in sports</vt:lpstr>
      <vt:lpstr>Nfhs guidelines on handling practices and contests during lightning or thunder disturbances</vt:lpstr>
      <vt:lpstr> NFHS Heat Acclimatization and Heat Illness Prevention Position Statement </vt:lpstr>
      <vt:lpstr> NFHS Heat Acclimatization and Heat Illness Prevention Position Statement </vt:lpstr>
      <vt:lpstr>NFHS OFFICIALS EDUCATION</vt:lpstr>
      <vt:lpstr>All Things Officiating  in One Place!</vt:lpstr>
      <vt:lpstr>PowerPoint Presentation</vt:lpstr>
      <vt:lpstr>PowerPoint Presentation</vt:lpstr>
      <vt:lpstr>NFHS LEARNING CENTER</vt:lpstr>
      <vt:lpstr>The National Leader</vt:lpstr>
      <vt:lpstr>Over 29 million courses delivered!</vt:lpstr>
      <vt:lpstr>PowerPoint Presentation</vt:lpstr>
      <vt:lpstr>NFHS Network</vt:lpstr>
      <vt:lpstr>Capture Your Memories –  Clip and Share</vt:lpstr>
      <vt:lpstr>Automated Content Platform: Summary</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McIntosh</dc:creator>
  <cp:lastModifiedBy>Kris Welch</cp:lastModifiedBy>
  <cp:revision>200</cp:revision>
  <cp:lastPrinted>2026-05-13T23:57:00Z</cp:lastPrinted>
  <dcterms:created xsi:type="dcterms:W3CDTF">2024-02-15T19:09:41Z</dcterms:created>
  <dcterms:modified xsi:type="dcterms:W3CDTF">2026-05-27T16:21:40Z</dcterms:modified>
</cp:coreProperties>
</file>