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3" r:id="rId1"/>
    <p:sldMasterId id="2147483694" r:id="rId2"/>
    <p:sldMasterId id="2147483695" r:id="rId3"/>
  </p:sldMasterIdLst>
  <p:notesMasterIdLst>
    <p:notesMasterId r:id="rId20"/>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5" d="100"/>
          <a:sy n="95" d="100"/>
        </p:scale>
        <p:origin x="534"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osaa.org/docs/equity/BiasIncidentResourceGuidePreventRespondRestore.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f5eefebaf5_0_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3f5eefebaf5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f5eefebaf5_2_16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4A66AC"/>
              </a:buClr>
              <a:buSzPts val="2700"/>
              <a:buFont typeface="Trebuchet MS"/>
              <a:buNone/>
            </a:pPr>
            <a:r>
              <a:rPr lang="en" sz="2200">
                <a:solidFill>
                  <a:srgbClr val="4A66AC"/>
                </a:solidFill>
                <a:latin typeface="Trebuchet MS"/>
                <a:ea typeface="Trebuchet MS"/>
                <a:cs typeface="Trebuchet MS"/>
                <a:sym typeface="Trebuchet MS"/>
              </a:rPr>
              <a:t>Discriminatory or Harassing Behavior - Incident Response Protocols Cont.</a:t>
            </a:r>
            <a:endParaRPr sz="2200">
              <a:solidFill>
                <a:srgbClr val="4A66AC"/>
              </a:solidFill>
              <a:latin typeface="Trebuchet MS"/>
              <a:ea typeface="Trebuchet MS"/>
              <a:cs typeface="Trebuchet MS"/>
              <a:sym typeface="Trebuchet MS"/>
            </a:endParaRPr>
          </a:p>
          <a:p>
            <a:pPr marL="254000" lvl="0" indent="-260350" algn="l" rtl="0">
              <a:spcBef>
                <a:spcPts val="0"/>
              </a:spcBef>
              <a:spcAft>
                <a:spcPts val="0"/>
              </a:spcAft>
              <a:buClr>
                <a:srgbClr val="4A66AC"/>
              </a:buClr>
              <a:buSzPts val="1100"/>
              <a:buFont typeface="Noto Sans Symbols"/>
              <a:buChar char="►"/>
            </a:pPr>
            <a:r>
              <a:rPr lang="en" sz="1400">
                <a:solidFill>
                  <a:srgbClr val="3F3F3F"/>
                </a:solidFill>
                <a:latin typeface="Trebuchet MS"/>
                <a:ea typeface="Trebuchet MS"/>
                <a:cs typeface="Trebuchet MS"/>
                <a:sym typeface="Trebuchet MS"/>
              </a:rPr>
              <a:t>When discriminatory or harassing behavior is </a:t>
            </a:r>
            <a:r>
              <a:rPr lang="en" sz="1400" u="sng">
                <a:solidFill>
                  <a:srgbClr val="3F3F3F"/>
                </a:solidFill>
                <a:latin typeface="Trebuchet MS"/>
                <a:ea typeface="Trebuchet MS"/>
                <a:cs typeface="Trebuchet MS"/>
                <a:sym typeface="Trebuchet MS"/>
              </a:rPr>
              <a:t>reported to event management by an official, participating student, coach or spectator</a:t>
            </a:r>
            <a:r>
              <a:rPr lang="en" sz="1400">
                <a:solidFill>
                  <a:srgbClr val="3F3F3F"/>
                </a:solidFill>
                <a:latin typeface="Trebuchet MS"/>
                <a:ea typeface="Trebuchet MS"/>
                <a:cs typeface="Trebuchet MS"/>
                <a:sym typeface="Trebuchet MS"/>
              </a:rPr>
              <a:t>, event management must:</a:t>
            </a:r>
            <a:endParaRPr sz="1400">
              <a:solidFill>
                <a:srgbClr val="3F3F3F"/>
              </a:solidFill>
              <a:latin typeface="Trebuchet MS"/>
              <a:ea typeface="Trebuchet MS"/>
              <a:cs typeface="Trebuchet MS"/>
              <a:sym typeface="Trebuchet MS"/>
            </a:endParaRPr>
          </a:p>
          <a:p>
            <a:pPr marL="558800" lvl="1" indent="-228600" algn="l" rtl="0">
              <a:spcBef>
                <a:spcPts val="800"/>
              </a:spcBef>
              <a:spcAft>
                <a:spcPts val="0"/>
              </a:spcAft>
              <a:buClr>
                <a:srgbClr val="4A66AC"/>
              </a:buClr>
              <a:buSzPts val="1000"/>
              <a:buFont typeface="Noto Sans Symbols"/>
              <a:buChar char="►"/>
            </a:pPr>
            <a:r>
              <a:rPr lang="en" sz="1200">
                <a:solidFill>
                  <a:srgbClr val="3F3F3F"/>
                </a:solidFill>
                <a:latin typeface="Trebuchet MS"/>
                <a:ea typeface="Trebuchet MS"/>
                <a:cs typeface="Trebuchet MS"/>
                <a:sym typeface="Trebuchet MS"/>
              </a:rPr>
              <a:t>Contact on-site administrators to alert them of the reported behaviors. </a:t>
            </a:r>
            <a:endParaRPr sz="1200">
              <a:solidFill>
                <a:srgbClr val="3F3F3F"/>
              </a:solidFill>
              <a:latin typeface="Trebuchet MS"/>
              <a:ea typeface="Trebuchet MS"/>
              <a:cs typeface="Trebuchet MS"/>
              <a:sym typeface="Trebuchet MS"/>
            </a:endParaRPr>
          </a:p>
          <a:p>
            <a:pPr marL="558800" lvl="1" indent="-228600" algn="l" rtl="0">
              <a:spcBef>
                <a:spcPts val="800"/>
              </a:spcBef>
              <a:spcAft>
                <a:spcPts val="0"/>
              </a:spcAft>
              <a:buClr>
                <a:srgbClr val="4A66AC"/>
              </a:buClr>
              <a:buSzPts val="1000"/>
              <a:buFont typeface="Noto Sans Symbols"/>
              <a:buChar char="►"/>
            </a:pPr>
            <a:r>
              <a:rPr lang="en" sz="1200">
                <a:solidFill>
                  <a:srgbClr val="3F3F3F"/>
                </a:solidFill>
                <a:latin typeface="Trebuchet MS"/>
                <a:ea typeface="Trebuchet MS"/>
                <a:cs typeface="Trebuchet MS"/>
                <a:sym typeface="Trebuchet MS"/>
              </a:rPr>
              <a:t>On-site administrators must increase their presence in each school’s spectator sections. </a:t>
            </a:r>
            <a:endParaRPr sz="1200">
              <a:solidFill>
                <a:srgbClr val="3F3F3F"/>
              </a:solidFill>
              <a:latin typeface="Trebuchet MS"/>
              <a:ea typeface="Trebuchet MS"/>
              <a:cs typeface="Trebuchet MS"/>
              <a:sym typeface="Trebuchet MS"/>
            </a:endParaRPr>
          </a:p>
          <a:p>
            <a:pPr marL="558800" lvl="1" indent="-228600" algn="l" rtl="0">
              <a:spcBef>
                <a:spcPts val="800"/>
              </a:spcBef>
              <a:spcAft>
                <a:spcPts val="0"/>
              </a:spcAft>
              <a:buClr>
                <a:srgbClr val="4A66AC"/>
              </a:buClr>
              <a:buSzPts val="1000"/>
              <a:buFont typeface="Noto Sans Symbols"/>
              <a:buChar char="►"/>
            </a:pPr>
            <a:r>
              <a:rPr lang="en" sz="1200">
                <a:solidFill>
                  <a:srgbClr val="3F3F3F"/>
                </a:solidFill>
                <a:latin typeface="Trebuchet MS"/>
                <a:ea typeface="Trebuchet MS"/>
                <a:cs typeface="Trebuchet MS"/>
                <a:sym typeface="Trebuchet MS"/>
              </a:rPr>
              <a:t>Announcements should be made to spectators reminding them of behavior expectations. </a:t>
            </a:r>
            <a:endParaRPr sz="1200">
              <a:solidFill>
                <a:srgbClr val="3F3F3F"/>
              </a:solidFill>
              <a:latin typeface="Trebuchet MS"/>
              <a:ea typeface="Trebuchet MS"/>
              <a:cs typeface="Trebuchet MS"/>
              <a:sym typeface="Trebuchet MS"/>
            </a:endParaRPr>
          </a:p>
          <a:p>
            <a:pPr marL="558800" lvl="1" indent="-228600" algn="l" rtl="0">
              <a:spcBef>
                <a:spcPts val="800"/>
              </a:spcBef>
              <a:spcAft>
                <a:spcPts val="0"/>
              </a:spcAft>
              <a:buClr>
                <a:srgbClr val="4A66AC"/>
              </a:buClr>
              <a:buSzPts val="1000"/>
              <a:buFont typeface="Noto Sans Symbols"/>
              <a:buChar char="►"/>
            </a:pPr>
            <a:r>
              <a:rPr lang="en" sz="1200">
                <a:solidFill>
                  <a:srgbClr val="3F3F3F"/>
                </a:solidFill>
                <a:latin typeface="Trebuchet MS"/>
                <a:ea typeface="Trebuchet MS"/>
                <a:cs typeface="Trebuchet MS"/>
                <a:sym typeface="Trebuchet MS"/>
              </a:rPr>
              <a:t>If reported by officials, event management and officials must remain in communication throughout the remainder of the contest regarding reported behaviors. </a:t>
            </a:r>
            <a:endParaRPr sz="1200">
              <a:solidFill>
                <a:srgbClr val="3F3F3F"/>
              </a:solidFill>
              <a:latin typeface="Trebuchet MS"/>
              <a:ea typeface="Trebuchet MS"/>
              <a:cs typeface="Trebuchet MS"/>
              <a:sym typeface="Trebuchet MS"/>
            </a:endParaRPr>
          </a:p>
          <a:p>
            <a:pPr marL="558800" lvl="1" indent="-228600" algn="l" rtl="0">
              <a:spcBef>
                <a:spcPts val="800"/>
              </a:spcBef>
              <a:spcAft>
                <a:spcPts val="0"/>
              </a:spcAft>
              <a:buClr>
                <a:srgbClr val="4A66AC"/>
              </a:buClr>
              <a:buSzPts val="1000"/>
              <a:buFont typeface="Noto Sans Symbols"/>
              <a:buChar char="►"/>
            </a:pPr>
            <a:r>
              <a:rPr lang="en" sz="1200">
                <a:solidFill>
                  <a:srgbClr val="3F3F3F"/>
                </a:solidFill>
                <a:latin typeface="Trebuchet MS"/>
                <a:ea typeface="Trebuchet MS"/>
                <a:cs typeface="Trebuchet MS"/>
                <a:sym typeface="Trebuchet MS"/>
              </a:rPr>
              <a:t>Event management and on-site administrators must remain vigilant throughout the remainder of the contest and during post-contest egress. </a:t>
            </a:r>
            <a:endParaRPr sz="1200">
              <a:solidFill>
                <a:srgbClr val="3F3F3F"/>
              </a:solidFill>
              <a:latin typeface="Trebuchet MS"/>
              <a:ea typeface="Trebuchet MS"/>
              <a:cs typeface="Trebuchet MS"/>
              <a:sym typeface="Trebuchet MS"/>
            </a:endParaRPr>
          </a:p>
          <a:p>
            <a:pPr marL="0" lvl="0" indent="0" algn="l" rtl="0">
              <a:spcBef>
                <a:spcPts val="800"/>
              </a:spcBef>
              <a:spcAft>
                <a:spcPts val="0"/>
              </a:spcAft>
              <a:buClr>
                <a:schemeClr val="dk1"/>
              </a:buClr>
              <a:buSzPts val="1100"/>
              <a:buFont typeface="Arial"/>
              <a:buNone/>
            </a:pPr>
            <a:r>
              <a:rPr lang="en" sz="1400">
                <a:solidFill>
                  <a:srgbClr val="3F3F3F"/>
                </a:solidFill>
                <a:latin typeface="Trebuchet MS"/>
                <a:ea typeface="Trebuchet MS"/>
                <a:cs typeface="Trebuchet MS"/>
                <a:sym typeface="Trebuchet MS"/>
              </a:rPr>
              <a:t>For any additional incidents, these protocols must be repeated.</a:t>
            </a:r>
            <a:endParaRPr sz="1400">
              <a:solidFill>
                <a:srgbClr val="3F3F3F"/>
              </a:solidFill>
              <a:latin typeface="Trebuchet MS"/>
              <a:ea typeface="Trebuchet MS"/>
              <a:cs typeface="Trebuchet MS"/>
              <a:sym typeface="Trebuchet MS"/>
            </a:endParaRPr>
          </a:p>
          <a:p>
            <a:pPr marL="0" lvl="0" indent="0" algn="l" rtl="0">
              <a:spcBef>
                <a:spcPts val="0"/>
              </a:spcBef>
              <a:spcAft>
                <a:spcPts val="0"/>
              </a:spcAft>
              <a:buNone/>
            </a:pPr>
            <a:endParaRPr/>
          </a:p>
        </p:txBody>
      </p:sp>
      <p:sp>
        <p:nvSpPr>
          <p:cNvPr id="383" name="Google Shape;383;g3f5eefebaf5_2_1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f5eefebaf5_0_1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3f5eefebaf5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next section can apply to incidents that occur within a school/program/team or during a contest with another school. The idea remains the same; interrupt and follow up.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3f5eefebaf5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3f5eefebaf5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000">
                <a:solidFill>
                  <a:srgbClr val="414B56"/>
                </a:solidFill>
                <a:latin typeface="Calibri"/>
                <a:ea typeface="Calibri"/>
                <a:cs typeface="Calibri"/>
                <a:sym typeface="Calibri"/>
              </a:rPr>
              <a:t>Interrupt Immediately then...</a:t>
            </a:r>
            <a:endParaRPr sz="2000">
              <a:solidFill>
                <a:srgbClr val="414B56"/>
              </a:solidFill>
              <a:latin typeface="Calibri"/>
              <a:ea typeface="Calibri"/>
              <a:cs typeface="Calibri"/>
              <a:sym typeface="Calibri"/>
            </a:endParaRPr>
          </a:p>
          <a:p>
            <a:pPr marL="254000" lvl="0" indent="-260350" algn="l" rtl="0">
              <a:spcBef>
                <a:spcPts val="800"/>
              </a:spcBef>
              <a:spcAft>
                <a:spcPts val="0"/>
              </a:spcAft>
              <a:buClr>
                <a:srgbClr val="414B56"/>
              </a:buClr>
              <a:buSzPts val="1100"/>
              <a:buFont typeface="Noto Sans Symbols"/>
              <a:buChar char="●"/>
            </a:pPr>
            <a:r>
              <a:rPr lang="en" sz="2000">
                <a:solidFill>
                  <a:srgbClr val="414B56"/>
                </a:solidFill>
                <a:latin typeface="Calibri"/>
                <a:ea typeface="Calibri"/>
                <a:cs typeface="Calibri"/>
                <a:sym typeface="Calibri"/>
              </a:rPr>
              <a:t>Support and Check-in with the Impacted Person</a:t>
            </a:r>
            <a:endParaRPr sz="2000">
              <a:solidFill>
                <a:srgbClr val="414B56"/>
              </a:solidFill>
              <a:latin typeface="Calibri"/>
              <a:ea typeface="Calibri"/>
              <a:cs typeface="Calibri"/>
              <a:sym typeface="Calibri"/>
            </a:endParaRPr>
          </a:p>
          <a:p>
            <a:pPr marL="558800" lvl="1" indent="-215900" algn="l" rtl="0">
              <a:spcBef>
                <a:spcPts val="800"/>
              </a:spcBef>
              <a:spcAft>
                <a:spcPts val="0"/>
              </a:spcAft>
              <a:buClr>
                <a:srgbClr val="414B56"/>
              </a:buClr>
              <a:buSzPts val="1000"/>
              <a:buChar char="○"/>
            </a:pPr>
            <a:r>
              <a:rPr lang="en" sz="1800" b="1">
                <a:solidFill>
                  <a:srgbClr val="414B56"/>
                </a:solidFill>
                <a:latin typeface="Calibri"/>
                <a:ea typeface="Calibri"/>
                <a:cs typeface="Calibri"/>
                <a:sym typeface="Calibri"/>
              </a:rPr>
              <a:t>Acknowledge and Validate</a:t>
            </a:r>
            <a:r>
              <a:rPr lang="en" sz="1800">
                <a:solidFill>
                  <a:srgbClr val="414B56"/>
                </a:solidFill>
                <a:latin typeface="Calibri"/>
                <a:ea typeface="Calibri"/>
                <a:cs typeface="Calibri"/>
                <a:sym typeface="Calibri"/>
              </a:rPr>
              <a:t>: “I saw/heard what happened. I'm sorry you experienced that.”</a:t>
            </a:r>
            <a:endParaRPr sz="1800">
              <a:solidFill>
                <a:srgbClr val="414B56"/>
              </a:solidFill>
              <a:latin typeface="Calibri"/>
              <a:ea typeface="Calibri"/>
              <a:cs typeface="Calibri"/>
              <a:sym typeface="Calibri"/>
            </a:endParaRPr>
          </a:p>
          <a:p>
            <a:pPr marL="558800" lvl="1" indent="-215900" algn="l" rtl="0">
              <a:spcBef>
                <a:spcPts val="800"/>
              </a:spcBef>
              <a:spcAft>
                <a:spcPts val="0"/>
              </a:spcAft>
              <a:buClr>
                <a:srgbClr val="414B56"/>
              </a:buClr>
              <a:buSzPts val="1000"/>
              <a:buChar char="○"/>
            </a:pPr>
            <a:r>
              <a:rPr lang="en" sz="1800" b="1">
                <a:solidFill>
                  <a:srgbClr val="414B56"/>
                </a:solidFill>
                <a:latin typeface="Calibri"/>
                <a:ea typeface="Calibri"/>
                <a:cs typeface="Calibri"/>
                <a:sym typeface="Calibri"/>
              </a:rPr>
              <a:t>Offer Support</a:t>
            </a:r>
            <a:r>
              <a:rPr lang="en" sz="1800">
                <a:solidFill>
                  <a:srgbClr val="414B56"/>
                </a:solidFill>
                <a:latin typeface="Calibri"/>
                <a:ea typeface="Calibri"/>
                <a:cs typeface="Calibri"/>
                <a:sym typeface="Calibri"/>
              </a:rPr>
              <a:t>: “Are you okay? Do you need anything right now?”</a:t>
            </a:r>
            <a:endParaRPr sz="1800">
              <a:solidFill>
                <a:srgbClr val="414B56"/>
              </a:solidFill>
              <a:latin typeface="Calibri"/>
              <a:ea typeface="Calibri"/>
              <a:cs typeface="Calibri"/>
              <a:sym typeface="Calibri"/>
            </a:endParaRPr>
          </a:p>
          <a:p>
            <a:pPr marL="558800" lvl="1" indent="-215900" algn="l" rtl="0">
              <a:spcBef>
                <a:spcPts val="800"/>
              </a:spcBef>
              <a:spcAft>
                <a:spcPts val="0"/>
              </a:spcAft>
              <a:buClr>
                <a:srgbClr val="414B56"/>
              </a:buClr>
              <a:buSzPts val="1000"/>
              <a:buChar char="○"/>
            </a:pPr>
            <a:r>
              <a:rPr lang="en" sz="1800" b="1">
                <a:solidFill>
                  <a:srgbClr val="414B56"/>
                </a:solidFill>
                <a:latin typeface="Calibri"/>
                <a:ea typeface="Calibri"/>
                <a:cs typeface="Calibri"/>
                <a:sym typeface="Calibri"/>
              </a:rPr>
              <a:t>Reaffirm Safety</a:t>
            </a:r>
            <a:r>
              <a:rPr lang="en" sz="1800">
                <a:solidFill>
                  <a:srgbClr val="414B56"/>
                </a:solidFill>
                <a:latin typeface="Calibri"/>
                <a:ea typeface="Calibri"/>
                <a:cs typeface="Calibri"/>
                <a:sym typeface="Calibri"/>
              </a:rPr>
              <a:t>: “You deserve to feel safe and respected. We'll address this and make sure it doesn't happen again.”</a:t>
            </a:r>
            <a:endParaRPr sz="1800">
              <a:solidFill>
                <a:srgbClr val="414B56"/>
              </a:solidFill>
              <a:latin typeface="Calibri"/>
              <a:ea typeface="Calibri"/>
              <a:cs typeface="Calibri"/>
              <a:sym typeface="Calibri"/>
            </a:endParaRPr>
          </a:p>
          <a:p>
            <a:pPr marL="558800" lvl="1" indent="-215900" algn="l" rtl="0">
              <a:spcBef>
                <a:spcPts val="800"/>
              </a:spcBef>
              <a:spcAft>
                <a:spcPts val="0"/>
              </a:spcAft>
              <a:buClr>
                <a:srgbClr val="414B56"/>
              </a:buClr>
              <a:buSzPts val="1000"/>
              <a:buChar char="○"/>
            </a:pPr>
            <a:r>
              <a:rPr lang="en" sz="1800" b="1">
                <a:solidFill>
                  <a:srgbClr val="414B56"/>
                </a:solidFill>
                <a:latin typeface="Calibri"/>
                <a:ea typeface="Calibri"/>
                <a:cs typeface="Calibri"/>
                <a:sym typeface="Calibri"/>
              </a:rPr>
              <a:t>Follow Up</a:t>
            </a:r>
            <a:r>
              <a:rPr lang="en" sz="1800">
                <a:solidFill>
                  <a:srgbClr val="414B56"/>
                </a:solidFill>
                <a:latin typeface="Calibri"/>
                <a:ea typeface="Calibri"/>
                <a:cs typeface="Calibri"/>
                <a:sym typeface="Calibri"/>
              </a:rPr>
              <a:t>: “I'll be checking in with you later today or tomorrow to see how you’re doing.”</a:t>
            </a:r>
            <a:endParaRPr sz="1800">
              <a:solidFill>
                <a:srgbClr val="414B56"/>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f5eefebaf5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3f5eefebaf5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000">
                <a:solidFill>
                  <a:srgbClr val="414B56"/>
                </a:solidFill>
                <a:latin typeface="Calibri"/>
                <a:ea typeface="Calibri"/>
                <a:cs typeface="Calibri"/>
                <a:sym typeface="Calibri"/>
              </a:rPr>
              <a:t>Interrupt Immediately then...</a:t>
            </a:r>
            <a:endParaRPr sz="2000">
              <a:solidFill>
                <a:srgbClr val="414B56"/>
              </a:solidFill>
              <a:latin typeface="Calibri"/>
              <a:ea typeface="Calibri"/>
              <a:cs typeface="Calibri"/>
              <a:sym typeface="Calibri"/>
            </a:endParaRPr>
          </a:p>
          <a:p>
            <a:pPr marL="254000" lvl="0" indent="-260350" algn="l" rtl="0">
              <a:spcBef>
                <a:spcPts val="800"/>
              </a:spcBef>
              <a:spcAft>
                <a:spcPts val="0"/>
              </a:spcAft>
              <a:buClr>
                <a:srgbClr val="414B56"/>
              </a:buClr>
              <a:buSzPts val="1100"/>
              <a:buFont typeface="Noto Sans Symbols"/>
              <a:buChar char="●"/>
            </a:pPr>
            <a:r>
              <a:rPr lang="en" sz="2000">
                <a:solidFill>
                  <a:srgbClr val="414B56"/>
                </a:solidFill>
                <a:latin typeface="Calibri"/>
                <a:ea typeface="Calibri"/>
                <a:cs typeface="Calibri"/>
                <a:sym typeface="Calibri"/>
              </a:rPr>
              <a:t>Follow up With the Person Who Caused Harm</a:t>
            </a:r>
            <a:endParaRPr sz="2000">
              <a:solidFill>
                <a:srgbClr val="414B56"/>
              </a:solidFill>
              <a:latin typeface="Calibri"/>
              <a:ea typeface="Calibri"/>
              <a:cs typeface="Calibri"/>
              <a:sym typeface="Calibri"/>
            </a:endParaRPr>
          </a:p>
          <a:p>
            <a:pPr marL="558800" lvl="1" indent="-215900" algn="l" rtl="0">
              <a:spcBef>
                <a:spcPts val="800"/>
              </a:spcBef>
              <a:spcAft>
                <a:spcPts val="0"/>
              </a:spcAft>
              <a:buClr>
                <a:srgbClr val="414B56"/>
              </a:buClr>
              <a:buSzPts val="1000"/>
              <a:buChar char="○"/>
            </a:pPr>
            <a:r>
              <a:rPr lang="en" sz="1800" b="1">
                <a:solidFill>
                  <a:srgbClr val="414B56"/>
                </a:solidFill>
                <a:latin typeface="Calibri"/>
                <a:ea typeface="Calibri"/>
                <a:cs typeface="Calibri"/>
                <a:sym typeface="Calibri"/>
              </a:rPr>
              <a:t>Ask a question</a:t>
            </a:r>
            <a:r>
              <a:rPr lang="en" sz="1800">
                <a:solidFill>
                  <a:srgbClr val="414B56"/>
                </a:solidFill>
                <a:latin typeface="Calibri"/>
                <a:ea typeface="Calibri"/>
                <a:cs typeface="Calibri"/>
                <a:sym typeface="Calibri"/>
              </a:rPr>
              <a:t>: </a:t>
            </a:r>
            <a:r>
              <a:rPr lang="en" sz="1800">
                <a:solidFill>
                  <a:srgbClr val="414B56"/>
                </a:solidFill>
              </a:rPr>
              <a:t>“What do you mean by that?” “What do you know about the history/meaning of that word?”</a:t>
            </a:r>
            <a:endParaRPr sz="1800">
              <a:solidFill>
                <a:srgbClr val="414B56"/>
              </a:solidFill>
              <a:latin typeface="Calibri"/>
              <a:ea typeface="Calibri"/>
              <a:cs typeface="Calibri"/>
              <a:sym typeface="Calibri"/>
            </a:endParaRPr>
          </a:p>
          <a:p>
            <a:pPr marL="558800" lvl="1" indent="-215900" algn="l" rtl="0">
              <a:spcBef>
                <a:spcPts val="800"/>
              </a:spcBef>
              <a:spcAft>
                <a:spcPts val="0"/>
              </a:spcAft>
              <a:buClr>
                <a:srgbClr val="414B56"/>
              </a:buClr>
              <a:buSzPts val="1000"/>
              <a:buChar char="○"/>
            </a:pPr>
            <a:r>
              <a:rPr lang="en" sz="1800" b="1">
                <a:solidFill>
                  <a:srgbClr val="414B56"/>
                </a:solidFill>
                <a:latin typeface="Calibri"/>
                <a:ea typeface="Calibri"/>
                <a:cs typeface="Calibri"/>
                <a:sym typeface="Calibri"/>
              </a:rPr>
              <a:t>Explain the impact</a:t>
            </a:r>
            <a:r>
              <a:rPr lang="en" sz="1800">
                <a:solidFill>
                  <a:srgbClr val="414B56"/>
                </a:solidFill>
                <a:latin typeface="Calibri"/>
                <a:ea typeface="Calibri"/>
                <a:cs typeface="Calibri"/>
                <a:sym typeface="Calibri"/>
              </a:rPr>
              <a:t>: “Do you know how that makes some people feel?” “Your comment negatively affected someone on the team. Tell me about your thinking, and let’s discuss how you'll fix this.”</a:t>
            </a:r>
            <a:endParaRPr sz="1800">
              <a:solidFill>
                <a:srgbClr val="414B56"/>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2000">
              <a:solidFill>
                <a:srgbClr val="414B56"/>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f5eefebaf5_0_1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3f5eefebaf5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000">
                <a:solidFill>
                  <a:srgbClr val="414B56"/>
                </a:solidFill>
                <a:latin typeface="Calibri"/>
                <a:ea typeface="Calibri"/>
                <a:cs typeface="Calibri"/>
                <a:sym typeface="Calibri"/>
              </a:rPr>
              <a:t>Interrupt Immediately then...</a:t>
            </a:r>
            <a:endParaRPr sz="2000">
              <a:solidFill>
                <a:srgbClr val="414B56"/>
              </a:solidFill>
              <a:latin typeface="Calibri"/>
              <a:ea typeface="Calibri"/>
              <a:cs typeface="Calibri"/>
              <a:sym typeface="Calibri"/>
            </a:endParaRPr>
          </a:p>
          <a:p>
            <a:pPr marL="254000" lvl="0" indent="-260350" algn="l" rtl="0">
              <a:spcBef>
                <a:spcPts val="800"/>
              </a:spcBef>
              <a:spcAft>
                <a:spcPts val="0"/>
              </a:spcAft>
              <a:buClr>
                <a:srgbClr val="414B56"/>
              </a:buClr>
              <a:buSzPts val="1100"/>
              <a:buFont typeface="Noto Sans Symbols"/>
              <a:buChar char="●"/>
            </a:pPr>
            <a:r>
              <a:rPr lang="en" sz="2000">
                <a:solidFill>
                  <a:srgbClr val="414B56"/>
                </a:solidFill>
                <a:latin typeface="Calibri"/>
                <a:ea typeface="Calibri"/>
                <a:cs typeface="Calibri"/>
                <a:sym typeface="Calibri"/>
              </a:rPr>
              <a:t>Educate and Reinforce Team Values</a:t>
            </a:r>
            <a:endParaRPr sz="2000">
              <a:solidFill>
                <a:srgbClr val="414B56"/>
              </a:solidFill>
              <a:latin typeface="Calibri"/>
              <a:ea typeface="Calibri"/>
              <a:cs typeface="Calibri"/>
              <a:sym typeface="Calibri"/>
            </a:endParaRPr>
          </a:p>
          <a:p>
            <a:pPr marL="558800" lvl="1" indent="-215900" algn="l" rtl="0">
              <a:spcBef>
                <a:spcPts val="800"/>
              </a:spcBef>
              <a:spcAft>
                <a:spcPts val="0"/>
              </a:spcAft>
              <a:buClr>
                <a:srgbClr val="414B56"/>
              </a:buClr>
              <a:buSzPts val="1000"/>
              <a:buChar char="○"/>
            </a:pPr>
            <a:r>
              <a:rPr lang="en" sz="1800">
                <a:solidFill>
                  <a:srgbClr val="414B56"/>
                </a:solidFill>
                <a:latin typeface="Calibri"/>
                <a:ea typeface="Calibri"/>
                <a:cs typeface="Calibri"/>
                <a:sym typeface="Calibri"/>
              </a:rPr>
              <a:t>“That feeds into an old stereotype.” </a:t>
            </a:r>
            <a:endParaRPr sz="1800">
              <a:solidFill>
                <a:srgbClr val="414B56"/>
              </a:solidFill>
              <a:latin typeface="Calibri"/>
              <a:ea typeface="Calibri"/>
              <a:cs typeface="Calibri"/>
              <a:sym typeface="Calibri"/>
            </a:endParaRPr>
          </a:p>
          <a:p>
            <a:pPr marL="558800" lvl="1" indent="-215900" algn="l" rtl="0">
              <a:spcBef>
                <a:spcPts val="800"/>
              </a:spcBef>
              <a:spcAft>
                <a:spcPts val="0"/>
              </a:spcAft>
              <a:buClr>
                <a:srgbClr val="414B56"/>
              </a:buClr>
              <a:buSzPts val="1000"/>
              <a:buChar char="○"/>
            </a:pPr>
            <a:r>
              <a:rPr lang="en" sz="1800">
                <a:solidFill>
                  <a:srgbClr val="414B56"/>
                </a:solidFill>
                <a:latin typeface="Calibri"/>
                <a:ea typeface="Calibri"/>
                <a:cs typeface="Calibri"/>
                <a:sym typeface="Calibri"/>
              </a:rPr>
              <a:t>“You can't generalize about groups. Every individual deserves respect.”</a:t>
            </a:r>
            <a:endParaRPr sz="1800">
              <a:solidFill>
                <a:srgbClr val="414B56"/>
              </a:solidFill>
              <a:latin typeface="Calibri"/>
              <a:ea typeface="Calibri"/>
              <a:cs typeface="Calibri"/>
              <a:sym typeface="Calibri"/>
            </a:endParaRPr>
          </a:p>
          <a:p>
            <a:pPr marL="558800" lvl="1" indent="-215900" algn="l" rtl="0">
              <a:spcBef>
                <a:spcPts val="800"/>
              </a:spcBef>
              <a:spcAft>
                <a:spcPts val="0"/>
              </a:spcAft>
              <a:buClr>
                <a:srgbClr val="414B56"/>
              </a:buClr>
              <a:buSzPts val="1000"/>
              <a:buChar char="○"/>
            </a:pPr>
            <a:r>
              <a:rPr lang="en" sz="1800">
                <a:solidFill>
                  <a:srgbClr val="414B56"/>
                </a:solidFill>
                <a:latin typeface="Calibri"/>
                <a:ea typeface="Calibri"/>
                <a:cs typeface="Calibri"/>
                <a:sym typeface="Calibri"/>
              </a:rPr>
              <a:t>“Our strength comes from respect for every person.” </a:t>
            </a:r>
            <a:endParaRPr sz="1800">
              <a:solidFill>
                <a:srgbClr val="414B56"/>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2000">
              <a:solidFill>
                <a:srgbClr val="414B56"/>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3f5eefebaf5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3f5eefebaf5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000">
                <a:solidFill>
                  <a:srgbClr val="414B56"/>
                </a:solidFill>
                <a:latin typeface="Calibri"/>
                <a:ea typeface="Calibri"/>
                <a:cs typeface="Calibri"/>
                <a:sym typeface="Calibri"/>
              </a:rPr>
              <a:t>Interrupt Immediately then...</a:t>
            </a:r>
            <a:endParaRPr sz="2000">
              <a:solidFill>
                <a:srgbClr val="414B56"/>
              </a:solidFill>
              <a:latin typeface="Calibri"/>
              <a:ea typeface="Calibri"/>
              <a:cs typeface="Calibri"/>
              <a:sym typeface="Calibri"/>
            </a:endParaRPr>
          </a:p>
          <a:p>
            <a:pPr marL="254000" lvl="0" indent="-260350" algn="l" rtl="0">
              <a:spcBef>
                <a:spcPts val="800"/>
              </a:spcBef>
              <a:spcAft>
                <a:spcPts val="0"/>
              </a:spcAft>
              <a:buClr>
                <a:srgbClr val="414B56"/>
              </a:buClr>
              <a:buSzPts val="1100"/>
              <a:buFont typeface="Noto Sans Symbols"/>
              <a:buChar char="●"/>
            </a:pPr>
            <a:r>
              <a:rPr lang="en" sz="2000">
                <a:solidFill>
                  <a:srgbClr val="414B56"/>
                </a:solidFill>
                <a:latin typeface="Calibri"/>
                <a:ea typeface="Calibri"/>
                <a:cs typeface="Calibri"/>
                <a:sym typeface="Calibri"/>
              </a:rPr>
              <a:t>Follow-Up with the Team</a:t>
            </a:r>
            <a:endParaRPr sz="2000">
              <a:solidFill>
                <a:srgbClr val="414B56"/>
              </a:solidFill>
              <a:latin typeface="Calibri"/>
              <a:ea typeface="Calibri"/>
              <a:cs typeface="Calibri"/>
              <a:sym typeface="Calibri"/>
            </a:endParaRPr>
          </a:p>
          <a:p>
            <a:pPr marL="558800" lvl="1" indent="-215900" algn="l" rtl="0">
              <a:spcBef>
                <a:spcPts val="800"/>
              </a:spcBef>
              <a:spcAft>
                <a:spcPts val="0"/>
              </a:spcAft>
              <a:buClr>
                <a:srgbClr val="414B56"/>
              </a:buClr>
              <a:buSzPts val="1000"/>
              <a:buChar char="○"/>
            </a:pPr>
            <a:r>
              <a:rPr lang="en" sz="1800" b="1">
                <a:solidFill>
                  <a:srgbClr val="414B56"/>
                </a:solidFill>
                <a:latin typeface="Calibri"/>
                <a:ea typeface="Calibri"/>
                <a:cs typeface="Calibri"/>
                <a:sym typeface="Calibri"/>
              </a:rPr>
              <a:t>Acknowledge with the Team</a:t>
            </a:r>
            <a:r>
              <a:rPr lang="en" sz="1800">
                <a:solidFill>
                  <a:srgbClr val="414B56"/>
                </a:solidFill>
                <a:latin typeface="Calibri"/>
                <a:ea typeface="Calibri"/>
                <a:cs typeface="Calibri"/>
                <a:sym typeface="Calibri"/>
              </a:rPr>
              <a:t>: Address the incident, reinforcing expectations.</a:t>
            </a:r>
            <a:endParaRPr sz="1800">
              <a:solidFill>
                <a:srgbClr val="414B56"/>
              </a:solidFill>
              <a:latin typeface="Calibri"/>
              <a:ea typeface="Calibri"/>
              <a:cs typeface="Calibri"/>
              <a:sym typeface="Calibri"/>
            </a:endParaRPr>
          </a:p>
          <a:p>
            <a:pPr marL="558800" lvl="1" indent="-215900" algn="l" rtl="0">
              <a:spcBef>
                <a:spcPts val="800"/>
              </a:spcBef>
              <a:spcAft>
                <a:spcPts val="0"/>
              </a:spcAft>
              <a:buClr>
                <a:srgbClr val="414B56"/>
              </a:buClr>
              <a:buSzPts val="1000"/>
              <a:buChar char="○"/>
            </a:pPr>
            <a:r>
              <a:rPr lang="en" sz="1800" b="1">
                <a:solidFill>
                  <a:srgbClr val="414B56"/>
                </a:solidFill>
                <a:latin typeface="Calibri"/>
                <a:ea typeface="Calibri"/>
                <a:cs typeface="Calibri"/>
                <a:sym typeface="Calibri"/>
              </a:rPr>
              <a:t>Re-teach Expectations</a:t>
            </a:r>
            <a:r>
              <a:rPr lang="en" sz="1800">
                <a:solidFill>
                  <a:srgbClr val="414B56"/>
                </a:solidFill>
                <a:latin typeface="Calibri"/>
                <a:ea typeface="Calibri"/>
                <a:cs typeface="Calibri"/>
                <a:sym typeface="Calibri"/>
              </a:rPr>
              <a:t>: Clearly review team expectations for respectful behavior and language to ensure everyone understands the “why” behind the rules.</a:t>
            </a:r>
            <a:endParaRPr sz="1800">
              <a:solidFill>
                <a:srgbClr val="414B56"/>
              </a:solidFill>
              <a:latin typeface="Calibri"/>
              <a:ea typeface="Calibri"/>
              <a:cs typeface="Calibri"/>
              <a:sym typeface="Calibri"/>
            </a:endParaRPr>
          </a:p>
          <a:p>
            <a:pPr marL="558800" lvl="1" indent="-215900" algn="l" rtl="0">
              <a:spcBef>
                <a:spcPts val="800"/>
              </a:spcBef>
              <a:spcAft>
                <a:spcPts val="0"/>
              </a:spcAft>
              <a:buClr>
                <a:srgbClr val="414B56"/>
              </a:buClr>
              <a:buSzPts val="1000"/>
              <a:buChar char="○"/>
            </a:pPr>
            <a:r>
              <a:rPr lang="en" sz="1800" b="1">
                <a:solidFill>
                  <a:srgbClr val="414B56"/>
                </a:solidFill>
                <a:latin typeface="Calibri"/>
                <a:ea typeface="Calibri"/>
                <a:cs typeface="Calibri"/>
                <a:sym typeface="Calibri"/>
              </a:rPr>
              <a:t>Serious Incidents</a:t>
            </a:r>
            <a:r>
              <a:rPr lang="en" sz="1800">
                <a:solidFill>
                  <a:srgbClr val="414B56"/>
                </a:solidFill>
                <a:latin typeface="Calibri"/>
                <a:ea typeface="Calibri"/>
                <a:cs typeface="Calibri"/>
                <a:sym typeface="Calibri"/>
              </a:rPr>
              <a:t>: Follow up with all parties about a week later to check in and ensure lasting understanding and resolution.</a:t>
            </a:r>
            <a:endParaRPr sz="1800">
              <a:solidFill>
                <a:srgbClr val="414B56"/>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2000">
              <a:solidFill>
                <a:srgbClr val="414B56"/>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3f5eefebaf5_0_1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3f5eefebaf5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000" u="sng">
                <a:solidFill>
                  <a:srgbClr val="414B56"/>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OSAA/COSA Bias Incident Resource Guide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3f5eefebaf5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3f5eefebaf5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WHY</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f5eefebaf5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f5eefebaf5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Language straight from the OSAA Handbook. Just meant to be a brief overview so they know where the policy is coming from.</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3f5eefebaf5_0_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3f5eefebaf5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Language straight from the OSAA Handbook. Just meant to be a brief overview so they know where the policy is coming from.</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3f5eefebaf5_0_1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3f5eefebaf5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3f5eefebaf5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3f5eefebaf5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Make sure that the Contest Interruption Policy during is discussed during the Pre-Event Safety Timeout. Ask the officials </a:t>
            </a:r>
            <a:r>
              <a:rPr lang="en" b="1">
                <a:solidFill>
                  <a:schemeClr val="dk1"/>
                </a:solidFill>
              </a:rPr>
              <a:t>how </a:t>
            </a:r>
            <a:r>
              <a:rPr lang="en">
                <a:solidFill>
                  <a:schemeClr val="dk1"/>
                </a:solidFill>
              </a:rPr>
              <a:t>and </a:t>
            </a:r>
            <a:r>
              <a:rPr lang="en" b="1">
                <a:solidFill>
                  <a:schemeClr val="dk1"/>
                </a:solidFill>
              </a:rPr>
              <a:t>when </a:t>
            </a:r>
            <a:r>
              <a:rPr lang="en">
                <a:solidFill>
                  <a:schemeClr val="dk1"/>
                </a:solidFill>
              </a:rPr>
              <a:t>they would like coaches to report any bias incidents to them if they happen during the contest. Remember, reporting bias incidents </a:t>
            </a:r>
            <a:r>
              <a:rPr lang="en" b="1">
                <a:solidFill>
                  <a:schemeClr val="dk1"/>
                </a:solidFill>
              </a:rPr>
              <a:t>WILL NOT </a:t>
            </a:r>
            <a:r>
              <a:rPr lang="en">
                <a:solidFill>
                  <a:schemeClr val="dk1"/>
                </a:solidFill>
              </a:rPr>
              <a:t>count as a timeout against your team.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3f5eefebaf5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3f5eefebaf5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61950" algn="l" rtl="0">
              <a:spcBef>
                <a:spcPts val="0"/>
              </a:spcBef>
              <a:spcAft>
                <a:spcPts val="0"/>
              </a:spcAft>
              <a:buClr>
                <a:schemeClr val="dk1"/>
              </a:buClr>
              <a:buSzPts val="2100"/>
              <a:buFont typeface="Arial"/>
              <a:buChar char="▪"/>
            </a:pPr>
            <a:r>
              <a:rPr lang="en" sz="2100">
                <a:solidFill>
                  <a:schemeClr val="dk1"/>
                </a:solidFill>
              </a:rPr>
              <a:t>Coaches should encourage athletes to speak up IMMEDIATELY during a contest. They can speak to their coach or the official directly. </a:t>
            </a:r>
            <a:endParaRPr sz="2100">
              <a:solidFill>
                <a:schemeClr val="dk1"/>
              </a:solidFill>
            </a:endParaRPr>
          </a:p>
          <a:p>
            <a:pPr marL="457200" lvl="0" indent="-381000" algn="l" rtl="0">
              <a:spcBef>
                <a:spcPts val="0"/>
              </a:spcBef>
              <a:spcAft>
                <a:spcPts val="0"/>
              </a:spcAft>
              <a:buClr>
                <a:schemeClr val="dk1"/>
              </a:buClr>
              <a:buSzPts val="2400"/>
              <a:buFont typeface="Arial"/>
              <a:buChar char="▪"/>
            </a:pPr>
            <a:r>
              <a:rPr lang="en" sz="2100">
                <a:solidFill>
                  <a:schemeClr val="dk1"/>
                </a:solidFill>
              </a:rPr>
              <a:t>Coaches should alert the game officials right away so that it can be addressed. If they call for a timeout to stop the contest, the </a:t>
            </a:r>
            <a:r>
              <a:rPr lang="en" sz="3300">
                <a:solidFill>
                  <a:schemeClr val="dk1"/>
                </a:solidFill>
              </a:rPr>
              <a:t>timeout shall not be counted </a:t>
            </a:r>
            <a:endParaRPr sz="3300">
              <a:solidFill>
                <a:schemeClr val="dk1"/>
              </a:solidFill>
            </a:endParaRPr>
          </a:p>
          <a:p>
            <a:pPr marL="457200" lvl="0" indent="-361950" algn="l" rtl="0">
              <a:spcBef>
                <a:spcPts val="0"/>
              </a:spcBef>
              <a:spcAft>
                <a:spcPts val="0"/>
              </a:spcAft>
              <a:buClr>
                <a:schemeClr val="dk1"/>
              </a:buClr>
              <a:buSzPts val="2100"/>
              <a:buFont typeface="Arial"/>
              <a:buChar char="▪"/>
            </a:pPr>
            <a:r>
              <a:rPr lang="en" sz="2100">
                <a:solidFill>
                  <a:schemeClr val="dk1"/>
                </a:solidFill>
              </a:rPr>
              <a:t>Parents/Spectators should report it directly to event management.</a:t>
            </a:r>
            <a:endParaRPr sz="800">
              <a:solidFill>
                <a:schemeClr val="dk1"/>
              </a:solidFill>
            </a:endParaRPr>
          </a:p>
          <a:p>
            <a:pPr marL="0" lvl="0" indent="0" algn="l" rtl="0">
              <a:spcBef>
                <a:spcPts val="0"/>
              </a:spcBef>
              <a:spcAft>
                <a:spcPts val="0"/>
              </a:spcAft>
              <a:buClr>
                <a:schemeClr val="dk1"/>
              </a:buClr>
              <a:buSzPts val="1100"/>
              <a:buFont typeface="Arial"/>
              <a:buNone/>
            </a:pPr>
            <a:endParaRPr sz="2000">
              <a:solidFill>
                <a:srgbClr val="414B56"/>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3f5eefebaf5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3f5eefebaf5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rgbClr val="4A66AC"/>
                </a:solidFill>
                <a:latin typeface="Trebuchet MS"/>
                <a:ea typeface="Trebuchet MS"/>
                <a:cs typeface="Trebuchet MS"/>
                <a:sym typeface="Trebuchet MS"/>
              </a:rPr>
              <a:t>Discriminatory or Harassing Behavior - Incident Response Protocols</a:t>
            </a:r>
            <a:endParaRPr sz="900">
              <a:solidFill>
                <a:srgbClr val="3F3F3F"/>
              </a:solidFill>
              <a:latin typeface="Trebuchet MS"/>
              <a:ea typeface="Trebuchet MS"/>
              <a:cs typeface="Trebuchet MS"/>
              <a:sym typeface="Trebuchet MS"/>
            </a:endParaRPr>
          </a:p>
          <a:p>
            <a:pPr marL="254000" lvl="0" indent="-260350" algn="l" rtl="0">
              <a:spcBef>
                <a:spcPts val="0"/>
              </a:spcBef>
              <a:spcAft>
                <a:spcPts val="0"/>
              </a:spcAft>
              <a:buClr>
                <a:srgbClr val="4A66AC"/>
              </a:buClr>
              <a:buSzPts val="1100"/>
              <a:buFont typeface="Noto Sans Symbols"/>
              <a:buChar char="►"/>
            </a:pPr>
            <a:r>
              <a:rPr lang="en" sz="1400">
                <a:solidFill>
                  <a:srgbClr val="3F3F3F"/>
                </a:solidFill>
                <a:latin typeface="Trebuchet MS"/>
                <a:ea typeface="Trebuchet MS"/>
                <a:cs typeface="Trebuchet MS"/>
                <a:sym typeface="Trebuchet MS"/>
              </a:rPr>
              <a:t>When discriminatory or harassing behavior is </a:t>
            </a:r>
            <a:r>
              <a:rPr lang="en" sz="1400" u="sng">
                <a:solidFill>
                  <a:srgbClr val="3F3F3F"/>
                </a:solidFill>
                <a:latin typeface="Trebuchet MS"/>
                <a:ea typeface="Trebuchet MS"/>
                <a:cs typeface="Trebuchet MS"/>
                <a:sym typeface="Trebuchet MS"/>
              </a:rPr>
              <a:t>heard or seen by an official</a:t>
            </a:r>
            <a:r>
              <a:rPr lang="en" sz="1400">
                <a:solidFill>
                  <a:srgbClr val="3F3F3F"/>
                </a:solidFill>
                <a:latin typeface="Trebuchet MS"/>
                <a:ea typeface="Trebuchet MS"/>
                <a:cs typeface="Trebuchet MS"/>
                <a:sym typeface="Trebuchet MS"/>
              </a:rPr>
              <a:t>, the official must:</a:t>
            </a:r>
            <a:endParaRPr sz="1400">
              <a:solidFill>
                <a:srgbClr val="3F3F3F"/>
              </a:solidFill>
              <a:latin typeface="Trebuchet MS"/>
              <a:ea typeface="Trebuchet MS"/>
              <a:cs typeface="Trebuchet MS"/>
              <a:sym typeface="Trebuchet MS"/>
            </a:endParaRPr>
          </a:p>
          <a:p>
            <a:pPr marL="558800" lvl="1" indent="-228600" algn="l" rtl="0">
              <a:spcBef>
                <a:spcPts val="800"/>
              </a:spcBef>
              <a:spcAft>
                <a:spcPts val="0"/>
              </a:spcAft>
              <a:buClr>
                <a:srgbClr val="4A66AC"/>
              </a:buClr>
              <a:buSzPts val="1000"/>
              <a:buFont typeface="Noto Sans Symbols"/>
              <a:buChar char="►"/>
            </a:pPr>
            <a:r>
              <a:rPr lang="en" sz="1200">
                <a:solidFill>
                  <a:srgbClr val="3F3F3F"/>
                </a:solidFill>
                <a:latin typeface="Trebuchet MS"/>
                <a:ea typeface="Trebuchet MS"/>
                <a:cs typeface="Trebuchet MS"/>
                <a:sym typeface="Trebuchet MS"/>
              </a:rPr>
              <a:t>Stop the contest and relay what was heard or seen to other contest officials. </a:t>
            </a:r>
            <a:endParaRPr sz="1200">
              <a:solidFill>
                <a:srgbClr val="3F3F3F"/>
              </a:solidFill>
              <a:latin typeface="Trebuchet MS"/>
              <a:ea typeface="Trebuchet MS"/>
              <a:cs typeface="Trebuchet MS"/>
              <a:sym typeface="Trebuchet MS"/>
            </a:endParaRPr>
          </a:p>
          <a:p>
            <a:pPr marL="558800" lvl="1" indent="-228600" algn="l" rtl="0">
              <a:spcBef>
                <a:spcPts val="800"/>
              </a:spcBef>
              <a:spcAft>
                <a:spcPts val="0"/>
              </a:spcAft>
              <a:buClr>
                <a:srgbClr val="4A66AC"/>
              </a:buClr>
              <a:buSzPts val="1000"/>
              <a:buFont typeface="Noto Sans Symbols"/>
              <a:buChar char="►"/>
            </a:pPr>
            <a:r>
              <a:rPr lang="en" sz="1200">
                <a:solidFill>
                  <a:srgbClr val="3F3F3F"/>
                </a:solidFill>
                <a:latin typeface="Trebuchet MS"/>
                <a:ea typeface="Trebuchet MS"/>
                <a:cs typeface="Trebuchet MS"/>
                <a:sym typeface="Trebuchet MS"/>
              </a:rPr>
              <a:t>Apply NFHS rule, and appropriate penalties, which may include ejections from the contest. </a:t>
            </a:r>
            <a:endParaRPr sz="1200">
              <a:solidFill>
                <a:srgbClr val="3F3F3F"/>
              </a:solidFill>
              <a:latin typeface="Trebuchet MS"/>
              <a:ea typeface="Trebuchet MS"/>
              <a:cs typeface="Trebuchet MS"/>
              <a:sym typeface="Trebuchet MS"/>
            </a:endParaRPr>
          </a:p>
          <a:p>
            <a:pPr marL="558800" lvl="1" indent="-228600" algn="l" rtl="0">
              <a:spcBef>
                <a:spcPts val="800"/>
              </a:spcBef>
              <a:spcAft>
                <a:spcPts val="0"/>
              </a:spcAft>
              <a:buClr>
                <a:srgbClr val="4A66AC"/>
              </a:buClr>
              <a:buSzPts val="1000"/>
              <a:buFont typeface="Noto Sans Symbols"/>
              <a:buChar char="►"/>
            </a:pPr>
            <a:r>
              <a:rPr lang="en" sz="1200">
                <a:solidFill>
                  <a:srgbClr val="3F3F3F"/>
                </a:solidFill>
                <a:latin typeface="Trebuchet MS"/>
                <a:ea typeface="Trebuchet MS"/>
                <a:cs typeface="Trebuchet MS"/>
                <a:sym typeface="Trebuchet MS"/>
              </a:rPr>
              <a:t>Send the teams to their benches and bring coaches together to relay what was heard or seen. </a:t>
            </a:r>
            <a:endParaRPr sz="1200">
              <a:solidFill>
                <a:srgbClr val="3F3F3F"/>
              </a:solidFill>
              <a:latin typeface="Trebuchet MS"/>
              <a:ea typeface="Trebuchet MS"/>
              <a:cs typeface="Trebuchet MS"/>
              <a:sym typeface="Trebuchet MS"/>
            </a:endParaRPr>
          </a:p>
          <a:p>
            <a:pPr marL="558800" lvl="1" indent="-228600" algn="l" rtl="0">
              <a:spcBef>
                <a:spcPts val="800"/>
              </a:spcBef>
              <a:spcAft>
                <a:spcPts val="0"/>
              </a:spcAft>
              <a:buClr>
                <a:srgbClr val="4A66AC"/>
              </a:buClr>
              <a:buSzPts val="1000"/>
              <a:buFont typeface="Noto Sans Symbols"/>
              <a:buChar char="►"/>
            </a:pPr>
            <a:r>
              <a:rPr lang="en" sz="1200">
                <a:solidFill>
                  <a:srgbClr val="3F3F3F"/>
                </a:solidFill>
                <a:latin typeface="Trebuchet MS"/>
                <a:ea typeface="Trebuchet MS"/>
                <a:cs typeface="Trebuchet MS"/>
                <a:sym typeface="Trebuchet MS"/>
              </a:rPr>
              <a:t>Return coaches to their bench to immediately address their teams on behavior expectations prior to resuming the contest. </a:t>
            </a:r>
            <a:endParaRPr sz="1200">
              <a:solidFill>
                <a:srgbClr val="3F3F3F"/>
              </a:solidFill>
              <a:latin typeface="Trebuchet MS"/>
              <a:ea typeface="Trebuchet MS"/>
              <a:cs typeface="Trebuchet MS"/>
              <a:sym typeface="Trebuchet MS"/>
            </a:endParaRPr>
          </a:p>
          <a:p>
            <a:pPr marL="558800" lvl="1" indent="-228600" algn="l" rtl="0">
              <a:spcBef>
                <a:spcPts val="800"/>
              </a:spcBef>
              <a:spcAft>
                <a:spcPts val="0"/>
              </a:spcAft>
              <a:buClr>
                <a:srgbClr val="4A66AC"/>
              </a:buClr>
              <a:buSzPts val="1000"/>
              <a:buFont typeface="Noto Sans Symbols"/>
              <a:buChar char="►"/>
            </a:pPr>
            <a:r>
              <a:rPr lang="en" sz="1200">
                <a:solidFill>
                  <a:srgbClr val="3F3F3F"/>
                </a:solidFill>
                <a:latin typeface="Trebuchet MS"/>
                <a:ea typeface="Trebuchet MS"/>
                <a:cs typeface="Trebuchet MS"/>
                <a:sym typeface="Trebuchet MS"/>
              </a:rPr>
              <a:t>Alert event management of what has occurred so event staff can communicate directly with on-site administrators of participating schools. </a:t>
            </a:r>
            <a:endParaRPr sz="1200">
              <a:solidFill>
                <a:srgbClr val="3F3F3F"/>
              </a:solidFill>
              <a:latin typeface="Trebuchet MS"/>
              <a:ea typeface="Trebuchet MS"/>
              <a:cs typeface="Trebuchet MS"/>
              <a:sym typeface="Trebuchet MS"/>
            </a:endParaRPr>
          </a:p>
          <a:p>
            <a:pPr marL="558800" lvl="1" indent="-228600" algn="l" rtl="0">
              <a:spcBef>
                <a:spcPts val="800"/>
              </a:spcBef>
              <a:spcAft>
                <a:spcPts val="0"/>
              </a:spcAft>
              <a:buClr>
                <a:srgbClr val="4A66AC"/>
              </a:buClr>
              <a:buSzPts val="1000"/>
              <a:buFont typeface="Noto Sans Symbols"/>
              <a:buChar char="►"/>
            </a:pPr>
            <a:r>
              <a:rPr lang="en" sz="1200">
                <a:solidFill>
                  <a:srgbClr val="3F3F3F"/>
                </a:solidFill>
                <a:latin typeface="Trebuchet MS"/>
                <a:ea typeface="Trebuchet MS"/>
                <a:cs typeface="Trebuchet MS"/>
                <a:sym typeface="Trebuchet MS"/>
              </a:rPr>
              <a:t>Remain vigilant throughout the rest of the contest and address any further discriminatory or harassing incidents. This applies to officials, event managers, and on-site administrators.</a:t>
            </a:r>
            <a:endParaRPr sz="1200">
              <a:solidFill>
                <a:srgbClr val="3F3F3F"/>
              </a:solidFill>
              <a:latin typeface="Trebuchet MS"/>
              <a:ea typeface="Trebuchet MS"/>
              <a:cs typeface="Trebuchet MS"/>
              <a:sym typeface="Trebuchet MS"/>
            </a:endParaRPr>
          </a:p>
          <a:p>
            <a:pPr marL="0" lvl="0" indent="0" algn="l" rtl="0">
              <a:spcBef>
                <a:spcPts val="800"/>
              </a:spcBef>
              <a:spcAft>
                <a:spcPts val="0"/>
              </a:spcAft>
              <a:buClr>
                <a:schemeClr val="dk1"/>
              </a:buClr>
              <a:buSzPts val="1100"/>
              <a:buFont typeface="Arial"/>
              <a:buNone/>
            </a:pPr>
            <a:r>
              <a:rPr lang="en" sz="1400">
                <a:solidFill>
                  <a:srgbClr val="3F3F3F"/>
                </a:solidFill>
                <a:latin typeface="Trebuchet MS"/>
                <a:ea typeface="Trebuchet MS"/>
                <a:cs typeface="Trebuchet MS"/>
                <a:sym typeface="Trebuchet MS"/>
              </a:rPr>
              <a:t>For any additional incidents, these protocols must be repeated.</a:t>
            </a:r>
            <a:endParaRPr sz="1400">
              <a:solidFill>
                <a:srgbClr val="3F3F3F"/>
              </a:solidFill>
              <a:latin typeface="Trebuchet MS"/>
              <a:ea typeface="Trebuchet MS"/>
              <a:cs typeface="Trebuchet MS"/>
              <a:sym typeface="Trebuchet MS"/>
            </a:endParaRPr>
          </a:p>
          <a:p>
            <a:pPr marL="558800" lvl="1" indent="-165100" algn="l" rtl="0">
              <a:spcBef>
                <a:spcPts val="800"/>
              </a:spcBef>
              <a:spcAft>
                <a:spcPts val="0"/>
              </a:spcAft>
              <a:buClr>
                <a:schemeClr val="dk1"/>
              </a:buClr>
              <a:buSzPts val="1000"/>
              <a:buFont typeface="Arial"/>
              <a:buNone/>
            </a:pPr>
            <a:endParaRPr sz="1200">
              <a:solidFill>
                <a:srgbClr val="3F3F3F"/>
              </a:solidFill>
              <a:latin typeface="Trebuchet MS"/>
              <a:ea typeface="Trebuchet MS"/>
              <a:cs typeface="Trebuchet MS"/>
              <a:sym typeface="Trebuchet MS"/>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3f5eefebaf5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3f5eefebaf5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4A66AC"/>
              </a:buClr>
              <a:buSzPts val="2700"/>
              <a:buFont typeface="Trebuchet MS"/>
              <a:buNone/>
            </a:pPr>
            <a:r>
              <a:rPr lang="en" sz="2200">
                <a:solidFill>
                  <a:srgbClr val="4A66AC"/>
                </a:solidFill>
                <a:latin typeface="Trebuchet MS"/>
                <a:ea typeface="Trebuchet MS"/>
                <a:cs typeface="Trebuchet MS"/>
                <a:sym typeface="Trebuchet MS"/>
              </a:rPr>
              <a:t>Discriminatory or Harassing Behavior - Incident Response Protocols Cont.</a:t>
            </a:r>
            <a:endParaRPr sz="2200">
              <a:solidFill>
                <a:srgbClr val="4A66AC"/>
              </a:solidFill>
              <a:latin typeface="Trebuchet MS"/>
              <a:ea typeface="Trebuchet MS"/>
              <a:cs typeface="Trebuchet MS"/>
              <a:sym typeface="Trebuchet MS"/>
            </a:endParaRPr>
          </a:p>
          <a:p>
            <a:pPr marL="254000" lvl="0" indent="-260350" algn="l" rtl="0">
              <a:spcBef>
                <a:spcPts val="0"/>
              </a:spcBef>
              <a:spcAft>
                <a:spcPts val="0"/>
              </a:spcAft>
              <a:buClr>
                <a:srgbClr val="4A66AC"/>
              </a:buClr>
              <a:buSzPts val="1100"/>
              <a:buFont typeface="Noto Sans Symbols"/>
              <a:buChar char="►"/>
            </a:pPr>
            <a:r>
              <a:rPr lang="en" sz="1400">
                <a:solidFill>
                  <a:srgbClr val="3F3F3F"/>
                </a:solidFill>
                <a:latin typeface="Trebuchet MS"/>
                <a:ea typeface="Trebuchet MS"/>
                <a:cs typeface="Trebuchet MS"/>
                <a:sym typeface="Trebuchet MS"/>
              </a:rPr>
              <a:t>When discriminatory or harassing behavior is </a:t>
            </a:r>
            <a:r>
              <a:rPr lang="en" sz="1400" u="sng">
                <a:solidFill>
                  <a:srgbClr val="3F3F3F"/>
                </a:solidFill>
                <a:latin typeface="Trebuchet MS"/>
                <a:ea typeface="Trebuchet MS"/>
                <a:cs typeface="Trebuchet MS"/>
                <a:sym typeface="Trebuchet MS"/>
              </a:rPr>
              <a:t>reported to an official by a participating student, coach, or event management</a:t>
            </a:r>
            <a:r>
              <a:rPr lang="en" sz="1400">
                <a:solidFill>
                  <a:srgbClr val="3F3F3F"/>
                </a:solidFill>
                <a:latin typeface="Trebuchet MS"/>
                <a:ea typeface="Trebuchet MS"/>
                <a:cs typeface="Trebuchet MS"/>
                <a:sym typeface="Trebuchet MS"/>
              </a:rPr>
              <a:t>, the official must:</a:t>
            </a:r>
            <a:endParaRPr sz="1400">
              <a:solidFill>
                <a:srgbClr val="3F3F3F"/>
              </a:solidFill>
              <a:latin typeface="Trebuchet MS"/>
              <a:ea typeface="Trebuchet MS"/>
              <a:cs typeface="Trebuchet MS"/>
              <a:sym typeface="Trebuchet MS"/>
            </a:endParaRPr>
          </a:p>
          <a:p>
            <a:pPr marL="558800" lvl="1" indent="-228600" algn="l" rtl="0">
              <a:spcBef>
                <a:spcPts val="800"/>
              </a:spcBef>
              <a:spcAft>
                <a:spcPts val="0"/>
              </a:spcAft>
              <a:buClr>
                <a:srgbClr val="4A66AC"/>
              </a:buClr>
              <a:buSzPts val="1000"/>
              <a:buFont typeface="Noto Sans Symbols"/>
              <a:buChar char="►"/>
            </a:pPr>
            <a:r>
              <a:rPr lang="en" sz="1200">
                <a:solidFill>
                  <a:srgbClr val="3F3F3F"/>
                </a:solidFill>
                <a:latin typeface="Trebuchet MS"/>
                <a:ea typeface="Trebuchet MS"/>
                <a:cs typeface="Trebuchet MS"/>
                <a:sym typeface="Trebuchet MS"/>
              </a:rPr>
              <a:t>Stop the contest and relay what was reported to other contest officials. </a:t>
            </a:r>
            <a:endParaRPr sz="1200">
              <a:solidFill>
                <a:srgbClr val="3F3F3F"/>
              </a:solidFill>
              <a:latin typeface="Trebuchet MS"/>
              <a:ea typeface="Trebuchet MS"/>
              <a:cs typeface="Trebuchet MS"/>
              <a:sym typeface="Trebuchet MS"/>
            </a:endParaRPr>
          </a:p>
          <a:p>
            <a:pPr marL="558800" lvl="1" indent="-228600" algn="l" rtl="0">
              <a:spcBef>
                <a:spcPts val="800"/>
              </a:spcBef>
              <a:spcAft>
                <a:spcPts val="0"/>
              </a:spcAft>
              <a:buClr>
                <a:srgbClr val="4A66AC"/>
              </a:buClr>
              <a:buSzPts val="1000"/>
              <a:buFont typeface="Noto Sans Symbols"/>
              <a:buChar char="►"/>
            </a:pPr>
            <a:r>
              <a:rPr lang="en" sz="1200">
                <a:solidFill>
                  <a:srgbClr val="3F3F3F"/>
                </a:solidFill>
                <a:latin typeface="Trebuchet MS"/>
                <a:ea typeface="Trebuchet MS"/>
                <a:cs typeface="Trebuchet MS"/>
                <a:sym typeface="Trebuchet MS"/>
              </a:rPr>
              <a:t>Send the teams to their benches and bring coaches together to relay what was reported. </a:t>
            </a:r>
            <a:endParaRPr sz="1200">
              <a:solidFill>
                <a:srgbClr val="3F3F3F"/>
              </a:solidFill>
              <a:latin typeface="Trebuchet MS"/>
              <a:ea typeface="Trebuchet MS"/>
              <a:cs typeface="Trebuchet MS"/>
              <a:sym typeface="Trebuchet MS"/>
            </a:endParaRPr>
          </a:p>
          <a:p>
            <a:pPr marL="558800" lvl="1" indent="-228600" algn="l" rtl="0">
              <a:spcBef>
                <a:spcPts val="800"/>
              </a:spcBef>
              <a:spcAft>
                <a:spcPts val="0"/>
              </a:spcAft>
              <a:buClr>
                <a:srgbClr val="4A66AC"/>
              </a:buClr>
              <a:buSzPts val="1000"/>
              <a:buFont typeface="Noto Sans Symbols"/>
              <a:buChar char="►"/>
            </a:pPr>
            <a:r>
              <a:rPr lang="en" sz="1200">
                <a:solidFill>
                  <a:srgbClr val="3F3F3F"/>
                </a:solidFill>
                <a:latin typeface="Trebuchet MS"/>
                <a:ea typeface="Trebuchet MS"/>
                <a:cs typeface="Trebuchet MS"/>
                <a:sym typeface="Trebuchet MS"/>
              </a:rPr>
              <a:t>Share any identifying information that was reported to the official (i.e., name, number, position, etc.) with the coaches. </a:t>
            </a:r>
            <a:endParaRPr sz="1200">
              <a:solidFill>
                <a:srgbClr val="3F3F3F"/>
              </a:solidFill>
              <a:latin typeface="Trebuchet MS"/>
              <a:ea typeface="Trebuchet MS"/>
              <a:cs typeface="Trebuchet MS"/>
              <a:sym typeface="Trebuchet MS"/>
            </a:endParaRPr>
          </a:p>
          <a:p>
            <a:pPr marL="558800" lvl="1" indent="-228600" algn="l" rtl="0">
              <a:spcBef>
                <a:spcPts val="800"/>
              </a:spcBef>
              <a:spcAft>
                <a:spcPts val="0"/>
              </a:spcAft>
              <a:buClr>
                <a:srgbClr val="4A66AC"/>
              </a:buClr>
              <a:buSzPts val="1000"/>
              <a:buFont typeface="Noto Sans Symbols"/>
              <a:buChar char="►"/>
            </a:pPr>
            <a:r>
              <a:rPr lang="en" sz="1200">
                <a:solidFill>
                  <a:srgbClr val="3F3F3F"/>
                </a:solidFill>
                <a:latin typeface="Trebuchet MS"/>
                <a:ea typeface="Trebuchet MS"/>
                <a:cs typeface="Trebuchet MS"/>
                <a:sym typeface="Trebuchet MS"/>
              </a:rPr>
              <a:t>Return coaches to their bench to immediately address their teams on behavior expectations prior to resuming the contest. </a:t>
            </a:r>
            <a:endParaRPr sz="1200">
              <a:solidFill>
                <a:srgbClr val="3F3F3F"/>
              </a:solidFill>
              <a:latin typeface="Trebuchet MS"/>
              <a:ea typeface="Trebuchet MS"/>
              <a:cs typeface="Trebuchet MS"/>
              <a:sym typeface="Trebuchet MS"/>
            </a:endParaRPr>
          </a:p>
          <a:p>
            <a:pPr marL="558800" lvl="1" indent="-228600" algn="l" rtl="0">
              <a:spcBef>
                <a:spcPts val="800"/>
              </a:spcBef>
              <a:spcAft>
                <a:spcPts val="0"/>
              </a:spcAft>
              <a:buClr>
                <a:srgbClr val="4A66AC"/>
              </a:buClr>
              <a:buSzPts val="1000"/>
              <a:buFont typeface="Noto Sans Symbols"/>
              <a:buChar char="►"/>
            </a:pPr>
            <a:r>
              <a:rPr lang="en" sz="1200">
                <a:solidFill>
                  <a:srgbClr val="3F3F3F"/>
                </a:solidFill>
                <a:latin typeface="Trebuchet MS"/>
                <a:ea typeface="Trebuchet MS"/>
                <a:cs typeface="Trebuchet MS"/>
                <a:sym typeface="Trebuchet MS"/>
              </a:rPr>
              <a:t>Alert event management of what was reported so event staff can communicate directly with onsite administrators of participating schools. </a:t>
            </a:r>
            <a:endParaRPr sz="1200">
              <a:solidFill>
                <a:srgbClr val="3F3F3F"/>
              </a:solidFill>
              <a:latin typeface="Trebuchet MS"/>
              <a:ea typeface="Trebuchet MS"/>
              <a:cs typeface="Trebuchet MS"/>
              <a:sym typeface="Trebuchet MS"/>
            </a:endParaRPr>
          </a:p>
          <a:p>
            <a:pPr marL="558800" lvl="1" indent="-228600" algn="l" rtl="0">
              <a:spcBef>
                <a:spcPts val="800"/>
              </a:spcBef>
              <a:spcAft>
                <a:spcPts val="0"/>
              </a:spcAft>
              <a:buClr>
                <a:srgbClr val="4A66AC"/>
              </a:buClr>
              <a:buSzPts val="1000"/>
              <a:buFont typeface="Noto Sans Symbols"/>
              <a:buChar char="►"/>
            </a:pPr>
            <a:r>
              <a:rPr lang="en" sz="1200">
                <a:solidFill>
                  <a:srgbClr val="3F3F3F"/>
                </a:solidFill>
                <a:latin typeface="Trebuchet MS"/>
                <a:ea typeface="Trebuchet MS"/>
                <a:cs typeface="Trebuchet MS"/>
                <a:sym typeface="Trebuchet MS"/>
              </a:rPr>
              <a:t>Remain vigilant throughout the rest of the contest and address any further reports of discriminatory or harassing behaviors. This applies to officials, event managers, and on-site administrators. </a:t>
            </a:r>
            <a:endParaRPr sz="1200">
              <a:solidFill>
                <a:srgbClr val="3F3F3F"/>
              </a:solidFill>
              <a:latin typeface="Trebuchet MS"/>
              <a:ea typeface="Trebuchet MS"/>
              <a:cs typeface="Trebuchet MS"/>
              <a:sym typeface="Trebuchet MS"/>
            </a:endParaRPr>
          </a:p>
          <a:p>
            <a:pPr marL="0" lvl="0" indent="0" algn="l" rtl="0">
              <a:spcBef>
                <a:spcPts val="800"/>
              </a:spcBef>
              <a:spcAft>
                <a:spcPts val="0"/>
              </a:spcAft>
              <a:buClr>
                <a:schemeClr val="dk1"/>
              </a:buClr>
              <a:buSzPts val="1100"/>
              <a:buFont typeface="Arial"/>
              <a:buNone/>
            </a:pPr>
            <a:r>
              <a:rPr lang="en" sz="1400">
                <a:solidFill>
                  <a:srgbClr val="3F3F3F"/>
                </a:solidFill>
                <a:latin typeface="Trebuchet MS"/>
                <a:ea typeface="Trebuchet MS"/>
                <a:cs typeface="Trebuchet MS"/>
                <a:sym typeface="Trebuchet MS"/>
              </a:rPr>
              <a:t>For any additional incidents, these protocols must be repeated.</a:t>
            </a:r>
            <a:endParaRPr sz="1400">
              <a:solidFill>
                <a:srgbClr val="3F3F3F"/>
              </a:solidFill>
              <a:latin typeface="Trebuchet MS"/>
              <a:ea typeface="Trebuchet MS"/>
              <a:cs typeface="Trebuchet MS"/>
              <a:sym typeface="Trebuchet MS"/>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67"/>
        <p:cNvGrpSpPr/>
        <p:nvPr/>
      </p:nvGrpSpPr>
      <p:grpSpPr>
        <a:xfrm>
          <a:off x="0" y="0"/>
          <a:ext cx="0" cy="0"/>
          <a:chOff x="0" y="0"/>
          <a:chExt cx="0" cy="0"/>
        </a:xfrm>
      </p:grpSpPr>
      <p:grpSp>
        <p:nvGrpSpPr>
          <p:cNvPr id="68" name="Google Shape;68;p14"/>
          <p:cNvGrpSpPr/>
          <p:nvPr/>
        </p:nvGrpSpPr>
        <p:grpSpPr>
          <a:xfrm>
            <a:off x="0" y="-6350"/>
            <a:ext cx="9144000" cy="5149850"/>
            <a:chOff x="0" y="-8467"/>
            <a:chExt cx="12192000" cy="6866467"/>
          </a:xfrm>
        </p:grpSpPr>
        <p:cxnSp>
          <p:nvCxnSpPr>
            <p:cNvPr id="69" name="Google Shape;69;p14"/>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70" name="Google Shape;70;p14"/>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71" name="Google Shape;71;p14"/>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0196"/>
              </a:scheme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Trebuchet MS"/>
                <a:ea typeface="Trebuchet MS"/>
                <a:cs typeface="Trebuchet MS"/>
                <a:sym typeface="Trebuchet MS"/>
              </a:endParaRPr>
            </a:p>
          </p:txBody>
        </p:sp>
        <p:sp>
          <p:nvSpPr>
            <p:cNvPr id="72" name="Google Shape;72;p14"/>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Trebuchet MS"/>
                <a:ea typeface="Trebuchet MS"/>
                <a:cs typeface="Trebuchet MS"/>
                <a:sym typeface="Trebuchet MS"/>
              </a:endParaRPr>
            </a:p>
          </p:txBody>
        </p:sp>
        <p:sp>
          <p:nvSpPr>
            <p:cNvPr id="73" name="Google Shape;73;p14"/>
            <p:cNvSpPr/>
            <p:nvPr/>
          </p:nvSpPr>
          <p:spPr>
            <a:xfrm>
              <a:off x="8932333" y="3048000"/>
              <a:ext cx="3259667" cy="3810000"/>
            </a:xfrm>
            <a:prstGeom prst="triangle">
              <a:avLst>
                <a:gd name="adj" fmla="val 100000"/>
              </a:avLst>
            </a:prstGeom>
            <a:solidFill>
              <a:schemeClr val="accent2">
                <a:alpha val="72157"/>
              </a:scheme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Trebuchet MS"/>
                <a:ea typeface="Trebuchet MS"/>
                <a:cs typeface="Trebuchet MS"/>
                <a:sym typeface="Trebuchet MS"/>
              </a:endParaRPr>
            </a:p>
          </p:txBody>
        </p:sp>
        <p:sp>
          <p:nvSpPr>
            <p:cNvPr id="74" name="Google Shape;74;p14"/>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477B2">
                <a:alpha val="70196"/>
              </a:srgb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Trebuchet MS"/>
                <a:ea typeface="Trebuchet MS"/>
                <a:cs typeface="Trebuchet MS"/>
                <a:sym typeface="Trebuchet MS"/>
              </a:endParaRPr>
            </a:p>
          </p:txBody>
        </p:sp>
        <p:sp>
          <p:nvSpPr>
            <p:cNvPr id="75" name="Google Shape;75;p14"/>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8FA1CF">
                <a:alpha val="70196"/>
              </a:srgb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Trebuchet MS"/>
                <a:ea typeface="Trebuchet MS"/>
                <a:cs typeface="Trebuchet MS"/>
                <a:sym typeface="Trebuchet MS"/>
              </a:endParaRPr>
            </a:p>
          </p:txBody>
        </p:sp>
        <p:sp>
          <p:nvSpPr>
            <p:cNvPr id="76" name="Google Shape;76;p14"/>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5098"/>
              </a:scheme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Trebuchet MS"/>
                <a:ea typeface="Trebuchet MS"/>
                <a:cs typeface="Trebuchet MS"/>
                <a:sym typeface="Trebuchet MS"/>
              </a:endParaRPr>
            </a:p>
          </p:txBody>
        </p:sp>
        <p:sp>
          <p:nvSpPr>
            <p:cNvPr id="77" name="Google Shape;77;p14"/>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Trebuchet MS"/>
                <a:ea typeface="Trebuchet MS"/>
                <a:cs typeface="Trebuchet MS"/>
                <a:sym typeface="Trebuchet MS"/>
              </a:endParaRPr>
            </a:p>
          </p:txBody>
        </p:sp>
        <p:sp>
          <p:nvSpPr>
            <p:cNvPr id="78" name="Google Shape;78;p14"/>
            <p:cNvSpPr/>
            <p:nvPr/>
          </p:nvSpPr>
          <p:spPr>
            <a:xfrm rot="10800000">
              <a:off x="0" y="0"/>
              <a:ext cx="842596" cy="5666154"/>
            </a:xfrm>
            <a:prstGeom prst="triangle">
              <a:avLst>
                <a:gd name="adj" fmla="val 100000"/>
              </a:avLst>
            </a:prstGeom>
            <a:solidFill>
              <a:schemeClr val="accent1">
                <a:alpha val="85098"/>
              </a:scheme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Trebuchet MS"/>
                <a:ea typeface="Trebuchet MS"/>
                <a:cs typeface="Trebuchet MS"/>
                <a:sym typeface="Trebuchet MS"/>
              </a:endParaRPr>
            </a:p>
          </p:txBody>
        </p:sp>
      </p:grpSp>
      <p:sp>
        <p:nvSpPr>
          <p:cNvPr id="79" name="Google Shape;79;p14"/>
          <p:cNvSpPr txBox="1">
            <a:spLocks noGrp="1"/>
          </p:cNvSpPr>
          <p:nvPr>
            <p:ph type="ctrTitle"/>
          </p:nvPr>
        </p:nvSpPr>
        <p:spPr>
          <a:xfrm>
            <a:off x="1130300" y="1803400"/>
            <a:ext cx="5825202" cy="1234727"/>
          </a:xfrm>
          <a:prstGeom prst="rect">
            <a:avLst/>
          </a:prstGeom>
          <a:noFill/>
          <a:ln>
            <a:noFill/>
          </a:ln>
        </p:spPr>
        <p:txBody>
          <a:bodyPr spcFirstLastPara="1" wrap="square" lIns="68575" tIns="34275" rIns="68575" bIns="34275" anchor="b" anchorCtr="0">
            <a:noAutofit/>
          </a:bodyPr>
          <a:lstStyle>
            <a:lvl1pPr lvl="0" algn="r">
              <a:spcBef>
                <a:spcPts val="0"/>
              </a:spcBef>
              <a:spcAft>
                <a:spcPts val="0"/>
              </a:spcAft>
              <a:buClr>
                <a:schemeClr val="accent1"/>
              </a:buClr>
              <a:buSzPts val="4100"/>
              <a:buFont typeface="Trebuchet MS"/>
              <a:buNone/>
              <a:defRPr sz="4100">
                <a:solidFill>
                  <a:schemeClr val="accent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0" name="Google Shape;80;p14"/>
          <p:cNvSpPr txBox="1">
            <a:spLocks noGrp="1"/>
          </p:cNvSpPr>
          <p:nvPr>
            <p:ph type="subTitle" idx="1"/>
          </p:nvPr>
        </p:nvSpPr>
        <p:spPr>
          <a:xfrm>
            <a:off x="1130300" y="3038125"/>
            <a:ext cx="5825202" cy="822674"/>
          </a:xfrm>
          <a:prstGeom prst="rect">
            <a:avLst/>
          </a:prstGeom>
          <a:noFill/>
          <a:ln>
            <a:noFill/>
          </a:ln>
        </p:spPr>
        <p:txBody>
          <a:bodyPr spcFirstLastPara="1" wrap="square" lIns="68575" tIns="34275" rIns="68575" bIns="34275" anchor="t" anchorCtr="0">
            <a:normAutofit/>
          </a:bodyPr>
          <a:lstStyle>
            <a:lvl1pPr lvl="0" algn="r">
              <a:spcBef>
                <a:spcPts val="800"/>
              </a:spcBef>
              <a:spcAft>
                <a:spcPts val="0"/>
              </a:spcAft>
              <a:buSzPts val="1100"/>
              <a:buNone/>
              <a:defRPr>
                <a:solidFill>
                  <a:srgbClr val="7F7F7F"/>
                </a:solidFill>
              </a:defRPr>
            </a:lvl1pPr>
            <a:lvl2pPr lvl="1" algn="ctr">
              <a:spcBef>
                <a:spcPts val="800"/>
              </a:spcBef>
              <a:spcAft>
                <a:spcPts val="0"/>
              </a:spcAft>
              <a:buSzPts val="1000"/>
              <a:buNone/>
              <a:defRPr>
                <a:solidFill>
                  <a:srgbClr val="888888"/>
                </a:solidFill>
              </a:defRPr>
            </a:lvl2pPr>
            <a:lvl3pPr lvl="2" algn="ctr">
              <a:spcBef>
                <a:spcPts val="800"/>
              </a:spcBef>
              <a:spcAft>
                <a:spcPts val="0"/>
              </a:spcAft>
              <a:buSzPts val="800"/>
              <a:buNone/>
              <a:defRPr>
                <a:solidFill>
                  <a:srgbClr val="888888"/>
                </a:solidFill>
              </a:defRPr>
            </a:lvl3pPr>
            <a:lvl4pPr lvl="3" algn="ctr">
              <a:spcBef>
                <a:spcPts val="800"/>
              </a:spcBef>
              <a:spcAft>
                <a:spcPts val="0"/>
              </a:spcAft>
              <a:buSzPts val="700"/>
              <a:buNone/>
              <a:defRPr>
                <a:solidFill>
                  <a:srgbClr val="888888"/>
                </a:solidFill>
              </a:defRPr>
            </a:lvl4pPr>
            <a:lvl5pPr lvl="4" algn="ctr">
              <a:spcBef>
                <a:spcPts val="800"/>
              </a:spcBef>
              <a:spcAft>
                <a:spcPts val="0"/>
              </a:spcAft>
              <a:buSzPts val="700"/>
              <a:buNone/>
              <a:defRPr>
                <a:solidFill>
                  <a:srgbClr val="888888"/>
                </a:solidFill>
              </a:defRPr>
            </a:lvl5pPr>
            <a:lvl6pPr lvl="5" algn="ctr">
              <a:spcBef>
                <a:spcPts val="800"/>
              </a:spcBef>
              <a:spcAft>
                <a:spcPts val="0"/>
              </a:spcAft>
              <a:buSzPts val="700"/>
              <a:buNone/>
              <a:defRPr>
                <a:solidFill>
                  <a:srgbClr val="888888"/>
                </a:solidFill>
              </a:defRPr>
            </a:lvl6pPr>
            <a:lvl7pPr lvl="6" algn="ctr">
              <a:spcBef>
                <a:spcPts val="800"/>
              </a:spcBef>
              <a:spcAft>
                <a:spcPts val="0"/>
              </a:spcAft>
              <a:buSzPts val="700"/>
              <a:buNone/>
              <a:defRPr>
                <a:solidFill>
                  <a:srgbClr val="888888"/>
                </a:solidFill>
              </a:defRPr>
            </a:lvl7pPr>
            <a:lvl8pPr lvl="7" algn="ctr">
              <a:spcBef>
                <a:spcPts val="800"/>
              </a:spcBef>
              <a:spcAft>
                <a:spcPts val="0"/>
              </a:spcAft>
              <a:buSzPts val="700"/>
              <a:buNone/>
              <a:defRPr>
                <a:solidFill>
                  <a:srgbClr val="888888"/>
                </a:solidFill>
              </a:defRPr>
            </a:lvl8pPr>
            <a:lvl9pPr lvl="8" algn="ctr">
              <a:spcBef>
                <a:spcPts val="800"/>
              </a:spcBef>
              <a:spcAft>
                <a:spcPts val="0"/>
              </a:spcAft>
              <a:buSzPts val="700"/>
              <a:buNone/>
              <a:defRPr>
                <a:solidFill>
                  <a:srgbClr val="888888"/>
                </a:solidFill>
              </a:defRPr>
            </a:lvl9pPr>
          </a:lstStyle>
          <a:p>
            <a:endParaRPr/>
          </a:p>
        </p:txBody>
      </p:sp>
      <p:sp>
        <p:nvSpPr>
          <p:cNvPr id="81" name="Google Shape;81;p14"/>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2" name="Google Shape;82;p14"/>
          <p:cNvSpPr txBox="1">
            <a:spLocks noGrp="1"/>
          </p:cNvSpPr>
          <p:nvPr>
            <p:ph type="ftr" idx="11"/>
          </p:nvPr>
        </p:nvSpPr>
        <p:spPr>
          <a:xfrm>
            <a:off x="508001" y="4531022"/>
            <a:ext cx="4723209"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3" name="Google Shape;83;p14"/>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4"/>
        <p:cNvGrpSpPr/>
        <p:nvPr/>
      </p:nvGrpSpPr>
      <p:grpSpPr>
        <a:xfrm>
          <a:off x="0" y="0"/>
          <a:ext cx="0" cy="0"/>
          <a:chOff x="0" y="0"/>
          <a:chExt cx="0" cy="0"/>
        </a:xfrm>
      </p:grpSpPr>
      <p:sp>
        <p:nvSpPr>
          <p:cNvPr id="85" name="Google Shape;85;p15"/>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normAutofit/>
          </a:bodyPr>
          <a:lstStyle>
            <a:lvl1pPr lvl="0" algn="l">
              <a:spcBef>
                <a:spcPts val="0"/>
              </a:spcBef>
              <a:spcAft>
                <a:spcPts val="0"/>
              </a:spcAft>
              <a:buClr>
                <a:schemeClr val="accent1"/>
              </a:buClr>
              <a:buSzPts val="2700"/>
              <a:buFont typeface="Trebuchet MS"/>
              <a:buNone/>
              <a:defRPr sz="2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6" name="Google Shape;86;p15"/>
          <p:cNvSpPr txBox="1">
            <a:spLocks noGrp="1"/>
          </p:cNvSpPr>
          <p:nvPr>
            <p:ph type="body" idx="1"/>
          </p:nvPr>
        </p:nvSpPr>
        <p:spPr>
          <a:xfrm>
            <a:off x="508000" y="1620442"/>
            <a:ext cx="6447501" cy="2910580"/>
          </a:xfrm>
          <a:prstGeom prst="rect">
            <a:avLst/>
          </a:prstGeom>
          <a:noFill/>
          <a:ln>
            <a:noFill/>
          </a:ln>
        </p:spPr>
        <p:txBody>
          <a:bodyPr spcFirstLastPara="1" wrap="square" lIns="68575" tIns="34275" rIns="68575" bIns="34275" anchor="t" anchorCtr="0">
            <a:normAutofit/>
          </a:bodyPr>
          <a:lstStyle>
            <a:lvl1pPr marL="457200" lvl="0" indent="-298450" algn="l">
              <a:spcBef>
                <a:spcPts val="800"/>
              </a:spcBef>
              <a:spcAft>
                <a:spcPts val="0"/>
              </a:spcAft>
              <a:buSzPts val="1100"/>
              <a:buChar char="►"/>
              <a:defRPr/>
            </a:lvl1pPr>
            <a:lvl2pPr marL="914400" lvl="1" indent="-298450" algn="l">
              <a:spcBef>
                <a:spcPts val="800"/>
              </a:spcBef>
              <a:spcAft>
                <a:spcPts val="0"/>
              </a:spcAft>
              <a:buSzPts val="1100"/>
              <a:buChar char="►"/>
              <a:defRPr/>
            </a:lvl2pPr>
            <a:lvl3pPr marL="1371600" lvl="2" indent="-298450" algn="l">
              <a:spcBef>
                <a:spcPts val="800"/>
              </a:spcBef>
              <a:spcAft>
                <a:spcPts val="0"/>
              </a:spcAft>
              <a:buSzPts val="1100"/>
              <a:buChar char="►"/>
              <a:defRPr/>
            </a:lvl3pPr>
            <a:lvl4pPr marL="1828800" lvl="3" indent="-298450" algn="l">
              <a:spcBef>
                <a:spcPts val="800"/>
              </a:spcBef>
              <a:spcAft>
                <a:spcPts val="0"/>
              </a:spcAft>
              <a:buSzPts val="1100"/>
              <a:buChar char="►"/>
              <a:defRPr/>
            </a:lvl4pPr>
            <a:lvl5pPr marL="2286000" lvl="4" indent="-298450" algn="l">
              <a:spcBef>
                <a:spcPts val="800"/>
              </a:spcBef>
              <a:spcAft>
                <a:spcPts val="0"/>
              </a:spcAft>
              <a:buSzPts val="1100"/>
              <a:buChar char="►"/>
              <a:defRPr/>
            </a:lvl5pPr>
            <a:lvl6pPr marL="2743200" lvl="5" indent="-298450" algn="l">
              <a:spcBef>
                <a:spcPts val="800"/>
              </a:spcBef>
              <a:spcAft>
                <a:spcPts val="0"/>
              </a:spcAft>
              <a:buSzPts val="1100"/>
              <a:buChar char="►"/>
              <a:defRPr/>
            </a:lvl6pPr>
            <a:lvl7pPr marL="3200400" lvl="6" indent="-298450" algn="l">
              <a:spcBef>
                <a:spcPts val="800"/>
              </a:spcBef>
              <a:spcAft>
                <a:spcPts val="0"/>
              </a:spcAft>
              <a:buSzPts val="1100"/>
              <a:buChar char="►"/>
              <a:defRPr/>
            </a:lvl7pPr>
            <a:lvl8pPr marL="3657600" lvl="7" indent="-298450" algn="l">
              <a:spcBef>
                <a:spcPts val="800"/>
              </a:spcBef>
              <a:spcAft>
                <a:spcPts val="0"/>
              </a:spcAft>
              <a:buSzPts val="1100"/>
              <a:buChar char="►"/>
              <a:defRPr/>
            </a:lvl8pPr>
            <a:lvl9pPr marL="4114800" lvl="8" indent="-298450" algn="l">
              <a:spcBef>
                <a:spcPts val="800"/>
              </a:spcBef>
              <a:spcAft>
                <a:spcPts val="0"/>
              </a:spcAft>
              <a:buSzPts val="1100"/>
              <a:buChar char="►"/>
              <a:defRPr/>
            </a:lvl9pPr>
          </a:lstStyle>
          <a:p>
            <a:endParaRPr/>
          </a:p>
        </p:txBody>
      </p:sp>
      <p:sp>
        <p:nvSpPr>
          <p:cNvPr id="87" name="Google Shape;87;p15"/>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8" name="Google Shape;88;p15"/>
          <p:cNvSpPr txBox="1">
            <a:spLocks noGrp="1"/>
          </p:cNvSpPr>
          <p:nvPr>
            <p:ph type="ftr" idx="11"/>
          </p:nvPr>
        </p:nvSpPr>
        <p:spPr>
          <a:xfrm>
            <a:off x="508001" y="4531022"/>
            <a:ext cx="4723209"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9" name="Google Shape;89;p15"/>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0"/>
        <p:cNvGrpSpPr/>
        <p:nvPr/>
      </p:nvGrpSpPr>
      <p:grpSpPr>
        <a:xfrm>
          <a:off x="0" y="0"/>
          <a:ext cx="0" cy="0"/>
          <a:chOff x="0" y="0"/>
          <a:chExt cx="0" cy="0"/>
        </a:xfrm>
      </p:grpSpPr>
      <p:sp>
        <p:nvSpPr>
          <p:cNvPr id="91" name="Google Shape;91;p16"/>
          <p:cNvSpPr txBox="1">
            <a:spLocks noGrp="1"/>
          </p:cNvSpPr>
          <p:nvPr>
            <p:ph type="title"/>
          </p:nvPr>
        </p:nvSpPr>
        <p:spPr>
          <a:xfrm>
            <a:off x="508001" y="2025650"/>
            <a:ext cx="6447501" cy="1369936"/>
          </a:xfrm>
          <a:prstGeom prst="rect">
            <a:avLst/>
          </a:prstGeom>
          <a:noFill/>
          <a:ln>
            <a:noFill/>
          </a:ln>
        </p:spPr>
        <p:txBody>
          <a:bodyPr spcFirstLastPara="1" wrap="square" lIns="68575" tIns="34275" rIns="68575" bIns="34275" anchor="b" anchorCtr="0">
            <a:normAutofit/>
          </a:bodyPr>
          <a:lstStyle>
            <a:lvl1pPr lvl="0" algn="l">
              <a:spcBef>
                <a:spcPts val="0"/>
              </a:spcBef>
              <a:spcAft>
                <a:spcPts val="0"/>
              </a:spcAft>
              <a:buClr>
                <a:schemeClr val="accent1"/>
              </a:buClr>
              <a:buSzPts val="3000"/>
              <a:buFont typeface="Trebuchet MS"/>
              <a:buNone/>
              <a:defRPr sz="3000" b="0" cap="none"/>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2" name="Google Shape;92;p16"/>
          <p:cNvSpPr txBox="1">
            <a:spLocks noGrp="1"/>
          </p:cNvSpPr>
          <p:nvPr>
            <p:ph type="body" idx="1"/>
          </p:nvPr>
        </p:nvSpPr>
        <p:spPr>
          <a:xfrm>
            <a:off x="508001" y="3395586"/>
            <a:ext cx="6447501" cy="645300"/>
          </a:xfrm>
          <a:prstGeom prst="rect">
            <a:avLst/>
          </a:prstGeom>
          <a:noFill/>
          <a:ln>
            <a:noFill/>
          </a:ln>
        </p:spPr>
        <p:txBody>
          <a:bodyPr spcFirstLastPara="1" wrap="square" lIns="68575" tIns="34275" rIns="68575" bIns="34275" anchor="t" anchorCtr="0">
            <a:normAutofit/>
          </a:bodyPr>
          <a:lstStyle>
            <a:lvl1pPr marL="457200" lvl="0" indent="-228600" algn="l">
              <a:spcBef>
                <a:spcPts val="800"/>
              </a:spcBef>
              <a:spcAft>
                <a:spcPts val="0"/>
              </a:spcAft>
              <a:buSzPts val="1200"/>
              <a:buNone/>
              <a:defRPr sz="1500">
                <a:solidFill>
                  <a:srgbClr val="7F7F7F"/>
                </a:solidFill>
              </a:defRPr>
            </a:lvl1pPr>
            <a:lvl2pPr marL="914400" lvl="1" indent="-228600" algn="l">
              <a:spcBef>
                <a:spcPts val="800"/>
              </a:spcBef>
              <a:spcAft>
                <a:spcPts val="0"/>
              </a:spcAft>
              <a:buSzPts val="1100"/>
              <a:buNone/>
              <a:defRPr sz="1400">
                <a:solidFill>
                  <a:srgbClr val="888888"/>
                </a:solidFill>
              </a:defRPr>
            </a:lvl2pPr>
            <a:lvl3pPr marL="1371600" lvl="2" indent="-228600" algn="l">
              <a:spcBef>
                <a:spcPts val="800"/>
              </a:spcBef>
              <a:spcAft>
                <a:spcPts val="0"/>
              </a:spcAft>
              <a:buSzPts val="1000"/>
              <a:buNone/>
              <a:defRPr sz="1200">
                <a:solidFill>
                  <a:srgbClr val="888888"/>
                </a:solidFill>
              </a:defRPr>
            </a:lvl3pPr>
            <a:lvl4pPr marL="1828800" lvl="3" indent="-228600" algn="l">
              <a:spcBef>
                <a:spcPts val="800"/>
              </a:spcBef>
              <a:spcAft>
                <a:spcPts val="0"/>
              </a:spcAft>
              <a:buSzPts val="800"/>
              <a:buNone/>
              <a:defRPr sz="1100">
                <a:solidFill>
                  <a:srgbClr val="888888"/>
                </a:solidFill>
              </a:defRPr>
            </a:lvl4pPr>
            <a:lvl5pPr marL="2286000" lvl="4" indent="-228600" algn="l">
              <a:spcBef>
                <a:spcPts val="800"/>
              </a:spcBef>
              <a:spcAft>
                <a:spcPts val="0"/>
              </a:spcAft>
              <a:buSzPts val="800"/>
              <a:buNone/>
              <a:defRPr sz="1100">
                <a:solidFill>
                  <a:srgbClr val="888888"/>
                </a:solidFill>
              </a:defRPr>
            </a:lvl5pPr>
            <a:lvl6pPr marL="2743200" lvl="5" indent="-228600" algn="l">
              <a:spcBef>
                <a:spcPts val="800"/>
              </a:spcBef>
              <a:spcAft>
                <a:spcPts val="0"/>
              </a:spcAft>
              <a:buSzPts val="800"/>
              <a:buNone/>
              <a:defRPr sz="1100">
                <a:solidFill>
                  <a:srgbClr val="888888"/>
                </a:solidFill>
              </a:defRPr>
            </a:lvl6pPr>
            <a:lvl7pPr marL="3200400" lvl="6" indent="-228600" algn="l">
              <a:spcBef>
                <a:spcPts val="800"/>
              </a:spcBef>
              <a:spcAft>
                <a:spcPts val="0"/>
              </a:spcAft>
              <a:buSzPts val="800"/>
              <a:buNone/>
              <a:defRPr sz="1100">
                <a:solidFill>
                  <a:srgbClr val="888888"/>
                </a:solidFill>
              </a:defRPr>
            </a:lvl7pPr>
            <a:lvl8pPr marL="3657600" lvl="7" indent="-228600" algn="l">
              <a:spcBef>
                <a:spcPts val="800"/>
              </a:spcBef>
              <a:spcAft>
                <a:spcPts val="0"/>
              </a:spcAft>
              <a:buSzPts val="800"/>
              <a:buNone/>
              <a:defRPr sz="1100">
                <a:solidFill>
                  <a:srgbClr val="888888"/>
                </a:solidFill>
              </a:defRPr>
            </a:lvl8pPr>
            <a:lvl9pPr marL="4114800" lvl="8" indent="-228600" algn="l">
              <a:spcBef>
                <a:spcPts val="800"/>
              </a:spcBef>
              <a:spcAft>
                <a:spcPts val="0"/>
              </a:spcAft>
              <a:buSzPts val="800"/>
              <a:buNone/>
              <a:defRPr sz="1100">
                <a:solidFill>
                  <a:srgbClr val="888888"/>
                </a:solidFill>
              </a:defRPr>
            </a:lvl9pPr>
          </a:lstStyle>
          <a:p>
            <a:endParaRPr/>
          </a:p>
        </p:txBody>
      </p:sp>
      <p:sp>
        <p:nvSpPr>
          <p:cNvPr id="93" name="Google Shape;93;p16"/>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4" name="Google Shape;94;p16"/>
          <p:cNvSpPr txBox="1">
            <a:spLocks noGrp="1"/>
          </p:cNvSpPr>
          <p:nvPr>
            <p:ph type="ftr" idx="11"/>
          </p:nvPr>
        </p:nvSpPr>
        <p:spPr>
          <a:xfrm>
            <a:off x="508001" y="4531022"/>
            <a:ext cx="4723209"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5" name="Google Shape;95;p16"/>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6"/>
        <p:cNvGrpSpPr/>
        <p:nvPr/>
      </p:nvGrpSpPr>
      <p:grpSpPr>
        <a:xfrm>
          <a:off x="0" y="0"/>
          <a:ext cx="0" cy="0"/>
          <a:chOff x="0" y="0"/>
          <a:chExt cx="0" cy="0"/>
        </a:xfrm>
      </p:grpSpPr>
      <p:sp>
        <p:nvSpPr>
          <p:cNvPr id="97" name="Google Shape;97;p17"/>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normAutofit/>
          </a:bodyPr>
          <a:lstStyle>
            <a:lvl1pPr lvl="0" algn="l">
              <a:spcBef>
                <a:spcPts val="0"/>
              </a:spcBef>
              <a:spcAft>
                <a:spcPts val="0"/>
              </a:spcAft>
              <a:buClr>
                <a:schemeClr val="accent1"/>
              </a:buClr>
              <a:buSzPts val="14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8" name="Google Shape;98;p17"/>
          <p:cNvSpPr txBox="1">
            <a:spLocks noGrp="1"/>
          </p:cNvSpPr>
          <p:nvPr>
            <p:ph type="body" idx="1"/>
          </p:nvPr>
        </p:nvSpPr>
        <p:spPr>
          <a:xfrm>
            <a:off x="508001" y="1620442"/>
            <a:ext cx="3138026" cy="2910579"/>
          </a:xfrm>
          <a:prstGeom prst="rect">
            <a:avLst/>
          </a:prstGeom>
          <a:noFill/>
          <a:ln>
            <a:noFill/>
          </a:ln>
        </p:spPr>
        <p:txBody>
          <a:bodyPr spcFirstLastPara="1" wrap="square" lIns="68575" tIns="34275" rIns="68575" bIns="34275" anchor="t" anchorCtr="0">
            <a:normAutofit/>
          </a:bodyPr>
          <a:lstStyle>
            <a:lvl1pPr marL="457200" lvl="0" indent="-298450" algn="l">
              <a:spcBef>
                <a:spcPts val="800"/>
              </a:spcBef>
              <a:spcAft>
                <a:spcPts val="0"/>
              </a:spcAft>
              <a:buSzPts val="1100"/>
              <a:buChar char="►"/>
              <a:defRPr/>
            </a:lvl1pPr>
            <a:lvl2pPr marL="914400" lvl="1" indent="-298450" algn="l">
              <a:spcBef>
                <a:spcPts val="800"/>
              </a:spcBef>
              <a:spcAft>
                <a:spcPts val="0"/>
              </a:spcAft>
              <a:buSzPts val="1100"/>
              <a:buChar char="►"/>
              <a:defRPr/>
            </a:lvl2pPr>
            <a:lvl3pPr marL="1371600" lvl="2" indent="-298450" algn="l">
              <a:spcBef>
                <a:spcPts val="800"/>
              </a:spcBef>
              <a:spcAft>
                <a:spcPts val="0"/>
              </a:spcAft>
              <a:buSzPts val="1100"/>
              <a:buChar char="►"/>
              <a:defRPr/>
            </a:lvl3pPr>
            <a:lvl4pPr marL="1828800" lvl="3" indent="-298450" algn="l">
              <a:spcBef>
                <a:spcPts val="800"/>
              </a:spcBef>
              <a:spcAft>
                <a:spcPts val="0"/>
              </a:spcAft>
              <a:buSzPts val="1100"/>
              <a:buChar char="►"/>
              <a:defRPr/>
            </a:lvl4pPr>
            <a:lvl5pPr marL="2286000" lvl="4" indent="-298450" algn="l">
              <a:spcBef>
                <a:spcPts val="800"/>
              </a:spcBef>
              <a:spcAft>
                <a:spcPts val="0"/>
              </a:spcAft>
              <a:buSzPts val="1100"/>
              <a:buChar char="►"/>
              <a:defRPr/>
            </a:lvl5pPr>
            <a:lvl6pPr marL="2743200" lvl="5" indent="-298450" algn="l">
              <a:spcBef>
                <a:spcPts val="800"/>
              </a:spcBef>
              <a:spcAft>
                <a:spcPts val="0"/>
              </a:spcAft>
              <a:buSzPts val="1100"/>
              <a:buChar char="►"/>
              <a:defRPr/>
            </a:lvl6pPr>
            <a:lvl7pPr marL="3200400" lvl="6" indent="-298450" algn="l">
              <a:spcBef>
                <a:spcPts val="800"/>
              </a:spcBef>
              <a:spcAft>
                <a:spcPts val="0"/>
              </a:spcAft>
              <a:buSzPts val="1100"/>
              <a:buChar char="►"/>
              <a:defRPr/>
            </a:lvl7pPr>
            <a:lvl8pPr marL="3657600" lvl="7" indent="-298450" algn="l">
              <a:spcBef>
                <a:spcPts val="800"/>
              </a:spcBef>
              <a:spcAft>
                <a:spcPts val="0"/>
              </a:spcAft>
              <a:buSzPts val="1100"/>
              <a:buChar char="►"/>
              <a:defRPr/>
            </a:lvl8pPr>
            <a:lvl9pPr marL="4114800" lvl="8" indent="-298450" algn="l">
              <a:spcBef>
                <a:spcPts val="800"/>
              </a:spcBef>
              <a:spcAft>
                <a:spcPts val="0"/>
              </a:spcAft>
              <a:buSzPts val="1100"/>
              <a:buChar char="►"/>
              <a:defRPr/>
            </a:lvl9pPr>
          </a:lstStyle>
          <a:p>
            <a:endParaRPr/>
          </a:p>
        </p:txBody>
      </p:sp>
      <p:sp>
        <p:nvSpPr>
          <p:cNvPr id="99" name="Google Shape;99;p17"/>
          <p:cNvSpPr txBox="1">
            <a:spLocks noGrp="1"/>
          </p:cNvSpPr>
          <p:nvPr>
            <p:ph type="body" idx="2"/>
          </p:nvPr>
        </p:nvSpPr>
        <p:spPr>
          <a:xfrm>
            <a:off x="3817477" y="1620442"/>
            <a:ext cx="3138026" cy="2910580"/>
          </a:xfrm>
          <a:prstGeom prst="rect">
            <a:avLst/>
          </a:prstGeom>
          <a:noFill/>
          <a:ln>
            <a:noFill/>
          </a:ln>
        </p:spPr>
        <p:txBody>
          <a:bodyPr spcFirstLastPara="1" wrap="square" lIns="68575" tIns="34275" rIns="68575" bIns="34275" anchor="t" anchorCtr="0">
            <a:normAutofit/>
          </a:bodyPr>
          <a:lstStyle>
            <a:lvl1pPr marL="457200" lvl="0" indent="-298450" algn="l">
              <a:spcBef>
                <a:spcPts val="800"/>
              </a:spcBef>
              <a:spcAft>
                <a:spcPts val="0"/>
              </a:spcAft>
              <a:buSzPts val="1100"/>
              <a:buChar char="►"/>
              <a:defRPr/>
            </a:lvl1pPr>
            <a:lvl2pPr marL="914400" lvl="1" indent="-298450" algn="l">
              <a:spcBef>
                <a:spcPts val="800"/>
              </a:spcBef>
              <a:spcAft>
                <a:spcPts val="0"/>
              </a:spcAft>
              <a:buSzPts val="1100"/>
              <a:buChar char="►"/>
              <a:defRPr/>
            </a:lvl2pPr>
            <a:lvl3pPr marL="1371600" lvl="2" indent="-298450" algn="l">
              <a:spcBef>
                <a:spcPts val="800"/>
              </a:spcBef>
              <a:spcAft>
                <a:spcPts val="0"/>
              </a:spcAft>
              <a:buSzPts val="1100"/>
              <a:buChar char="►"/>
              <a:defRPr/>
            </a:lvl3pPr>
            <a:lvl4pPr marL="1828800" lvl="3" indent="-298450" algn="l">
              <a:spcBef>
                <a:spcPts val="800"/>
              </a:spcBef>
              <a:spcAft>
                <a:spcPts val="0"/>
              </a:spcAft>
              <a:buSzPts val="1100"/>
              <a:buChar char="►"/>
              <a:defRPr/>
            </a:lvl4pPr>
            <a:lvl5pPr marL="2286000" lvl="4" indent="-298450" algn="l">
              <a:spcBef>
                <a:spcPts val="800"/>
              </a:spcBef>
              <a:spcAft>
                <a:spcPts val="0"/>
              </a:spcAft>
              <a:buSzPts val="1100"/>
              <a:buChar char="►"/>
              <a:defRPr/>
            </a:lvl5pPr>
            <a:lvl6pPr marL="2743200" lvl="5" indent="-298450" algn="l">
              <a:spcBef>
                <a:spcPts val="800"/>
              </a:spcBef>
              <a:spcAft>
                <a:spcPts val="0"/>
              </a:spcAft>
              <a:buSzPts val="1100"/>
              <a:buChar char="►"/>
              <a:defRPr/>
            </a:lvl6pPr>
            <a:lvl7pPr marL="3200400" lvl="6" indent="-298450" algn="l">
              <a:spcBef>
                <a:spcPts val="800"/>
              </a:spcBef>
              <a:spcAft>
                <a:spcPts val="0"/>
              </a:spcAft>
              <a:buSzPts val="1100"/>
              <a:buChar char="►"/>
              <a:defRPr/>
            </a:lvl7pPr>
            <a:lvl8pPr marL="3657600" lvl="7" indent="-298450" algn="l">
              <a:spcBef>
                <a:spcPts val="800"/>
              </a:spcBef>
              <a:spcAft>
                <a:spcPts val="0"/>
              </a:spcAft>
              <a:buSzPts val="1100"/>
              <a:buChar char="►"/>
              <a:defRPr/>
            </a:lvl8pPr>
            <a:lvl9pPr marL="4114800" lvl="8" indent="-298450" algn="l">
              <a:spcBef>
                <a:spcPts val="800"/>
              </a:spcBef>
              <a:spcAft>
                <a:spcPts val="0"/>
              </a:spcAft>
              <a:buSzPts val="1100"/>
              <a:buChar char="►"/>
              <a:defRPr/>
            </a:lvl9pPr>
          </a:lstStyle>
          <a:p>
            <a:endParaRPr/>
          </a:p>
        </p:txBody>
      </p:sp>
      <p:sp>
        <p:nvSpPr>
          <p:cNvPr id="100" name="Google Shape;100;p17"/>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1" name="Google Shape;101;p17"/>
          <p:cNvSpPr txBox="1">
            <a:spLocks noGrp="1"/>
          </p:cNvSpPr>
          <p:nvPr>
            <p:ph type="ftr" idx="11"/>
          </p:nvPr>
        </p:nvSpPr>
        <p:spPr>
          <a:xfrm>
            <a:off x="508001" y="4531022"/>
            <a:ext cx="4723209"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2" name="Google Shape;102;p17"/>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03"/>
        <p:cNvGrpSpPr/>
        <p:nvPr/>
      </p:nvGrpSpPr>
      <p:grpSpPr>
        <a:xfrm>
          <a:off x="0" y="0"/>
          <a:ext cx="0" cy="0"/>
          <a:chOff x="0" y="0"/>
          <a:chExt cx="0" cy="0"/>
        </a:xfrm>
      </p:grpSpPr>
      <p:sp>
        <p:nvSpPr>
          <p:cNvPr id="104" name="Google Shape;104;p18"/>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normAutofit/>
          </a:bodyPr>
          <a:lstStyle>
            <a:lvl1pPr lvl="0" algn="l">
              <a:spcBef>
                <a:spcPts val="0"/>
              </a:spcBef>
              <a:spcAft>
                <a:spcPts val="0"/>
              </a:spcAft>
              <a:buClr>
                <a:schemeClr val="accent1"/>
              </a:buClr>
              <a:buSzPts val="2700"/>
              <a:buFont typeface="Trebuchet MS"/>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5" name="Google Shape;105;p18"/>
          <p:cNvSpPr txBox="1">
            <a:spLocks noGrp="1"/>
          </p:cNvSpPr>
          <p:nvPr>
            <p:ph type="body" idx="1"/>
          </p:nvPr>
        </p:nvSpPr>
        <p:spPr>
          <a:xfrm>
            <a:off x="506809" y="1620737"/>
            <a:ext cx="3139217" cy="432197"/>
          </a:xfrm>
          <a:prstGeom prst="rect">
            <a:avLst/>
          </a:prstGeom>
          <a:noFill/>
          <a:ln>
            <a:noFill/>
          </a:ln>
        </p:spPr>
        <p:txBody>
          <a:bodyPr spcFirstLastPara="1" wrap="square" lIns="68575" tIns="34275" rIns="68575" bIns="34275" anchor="b" anchorCtr="0">
            <a:noAutofit/>
          </a:bodyPr>
          <a:lstStyle>
            <a:lvl1pPr marL="457200" lvl="0" indent="-228600" algn="l">
              <a:spcBef>
                <a:spcPts val="800"/>
              </a:spcBef>
              <a:spcAft>
                <a:spcPts val="0"/>
              </a:spcAft>
              <a:buSzPts val="1400"/>
              <a:buNone/>
              <a:defRPr sz="1800" b="0"/>
            </a:lvl1pPr>
            <a:lvl2pPr marL="914400" lvl="1" indent="-228600" algn="l">
              <a:spcBef>
                <a:spcPts val="800"/>
              </a:spcBef>
              <a:spcAft>
                <a:spcPts val="0"/>
              </a:spcAft>
              <a:buSzPts val="1200"/>
              <a:buNone/>
              <a:defRPr sz="1500" b="1"/>
            </a:lvl2pPr>
            <a:lvl3pPr marL="1371600" lvl="2" indent="-228600" algn="l">
              <a:spcBef>
                <a:spcPts val="800"/>
              </a:spcBef>
              <a:spcAft>
                <a:spcPts val="0"/>
              </a:spcAft>
              <a:buSzPts val="1100"/>
              <a:buNone/>
              <a:defRPr sz="1400" b="1"/>
            </a:lvl3pPr>
            <a:lvl4pPr marL="1828800" lvl="3" indent="-228600" algn="l">
              <a:spcBef>
                <a:spcPts val="800"/>
              </a:spcBef>
              <a:spcAft>
                <a:spcPts val="0"/>
              </a:spcAft>
              <a:buSzPts val="1000"/>
              <a:buNone/>
              <a:defRPr sz="1200" b="1"/>
            </a:lvl4pPr>
            <a:lvl5pPr marL="2286000" lvl="4" indent="-228600" algn="l">
              <a:spcBef>
                <a:spcPts val="800"/>
              </a:spcBef>
              <a:spcAft>
                <a:spcPts val="0"/>
              </a:spcAft>
              <a:buSzPts val="1000"/>
              <a:buNone/>
              <a:defRPr sz="1200" b="1"/>
            </a:lvl5pPr>
            <a:lvl6pPr marL="2743200" lvl="5" indent="-228600" algn="l">
              <a:spcBef>
                <a:spcPts val="800"/>
              </a:spcBef>
              <a:spcAft>
                <a:spcPts val="0"/>
              </a:spcAft>
              <a:buSzPts val="1000"/>
              <a:buNone/>
              <a:defRPr sz="1200" b="1"/>
            </a:lvl6pPr>
            <a:lvl7pPr marL="3200400" lvl="6" indent="-228600" algn="l">
              <a:spcBef>
                <a:spcPts val="800"/>
              </a:spcBef>
              <a:spcAft>
                <a:spcPts val="0"/>
              </a:spcAft>
              <a:buSzPts val="1000"/>
              <a:buNone/>
              <a:defRPr sz="1200" b="1"/>
            </a:lvl7pPr>
            <a:lvl8pPr marL="3657600" lvl="7" indent="-228600" algn="l">
              <a:spcBef>
                <a:spcPts val="800"/>
              </a:spcBef>
              <a:spcAft>
                <a:spcPts val="0"/>
              </a:spcAft>
              <a:buSzPts val="1000"/>
              <a:buNone/>
              <a:defRPr sz="1200" b="1"/>
            </a:lvl8pPr>
            <a:lvl9pPr marL="4114800" lvl="8" indent="-228600" algn="l">
              <a:spcBef>
                <a:spcPts val="800"/>
              </a:spcBef>
              <a:spcAft>
                <a:spcPts val="0"/>
              </a:spcAft>
              <a:buSzPts val="1000"/>
              <a:buNone/>
              <a:defRPr sz="1200" b="1"/>
            </a:lvl9pPr>
          </a:lstStyle>
          <a:p>
            <a:endParaRPr/>
          </a:p>
        </p:txBody>
      </p:sp>
      <p:sp>
        <p:nvSpPr>
          <p:cNvPr id="106" name="Google Shape;106;p18"/>
          <p:cNvSpPr txBox="1">
            <a:spLocks noGrp="1"/>
          </p:cNvSpPr>
          <p:nvPr>
            <p:ph type="body" idx="2"/>
          </p:nvPr>
        </p:nvSpPr>
        <p:spPr>
          <a:xfrm>
            <a:off x="506809" y="2052934"/>
            <a:ext cx="3139217" cy="2478088"/>
          </a:xfrm>
          <a:prstGeom prst="rect">
            <a:avLst/>
          </a:prstGeom>
          <a:noFill/>
          <a:ln>
            <a:noFill/>
          </a:ln>
        </p:spPr>
        <p:txBody>
          <a:bodyPr spcFirstLastPara="1" wrap="square" lIns="68575" tIns="34275" rIns="68575" bIns="34275" anchor="t" anchorCtr="0">
            <a:normAutofit/>
          </a:bodyPr>
          <a:lstStyle>
            <a:lvl1pPr marL="457200" lvl="0" indent="-298450" algn="l">
              <a:spcBef>
                <a:spcPts val="800"/>
              </a:spcBef>
              <a:spcAft>
                <a:spcPts val="0"/>
              </a:spcAft>
              <a:buSzPts val="1100"/>
              <a:buChar char="►"/>
              <a:defRPr/>
            </a:lvl1pPr>
            <a:lvl2pPr marL="914400" lvl="1" indent="-298450" algn="l">
              <a:spcBef>
                <a:spcPts val="800"/>
              </a:spcBef>
              <a:spcAft>
                <a:spcPts val="0"/>
              </a:spcAft>
              <a:buSzPts val="1100"/>
              <a:buChar char="►"/>
              <a:defRPr/>
            </a:lvl2pPr>
            <a:lvl3pPr marL="1371600" lvl="2" indent="-298450" algn="l">
              <a:spcBef>
                <a:spcPts val="800"/>
              </a:spcBef>
              <a:spcAft>
                <a:spcPts val="0"/>
              </a:spcAft>
              <a:buSzPts val="1100"/>
              <a:buChar char="►"/>
              <a:defRPr/>
            </a:lvl3pPr>
            <a:lvl4pPr marL="1828800" lvl="3" indent="-298450" algn="l">
              <a:spcBef>
                <a:spcPts val="800"/>
              </a:spcBef>
              <a:spcAft>
                <a:spcPts val="0"/>
              </a:spcAft>
              <a:buSzPts val="1100"/>
              <a:buChar char="►"/>
              <a:defRPr/>
            </a:lvl4pPr>
            <a:lvl5pPr marL="2286000" lvl="4" indent="-298450" algn="l">
              <a:spcBef>
                <a:spcPts val="800"/>
              </a:spcBef>
              <a:spcAft>
                <a:spcPts val="0"/>
              </a:spcAft>
              <a:buSzPts val="1100"/>
              <a:buChar char="►"/>
              <a:defRPr/>
            </a:lvl5pPr>
            <a:lvl6pPr marL="2743200" lvl="5" indent="-298450" algn="l">
              <a:spcBef>
                <a:spcPts val="800"/>
              </a:spcBef>
              <a:spcAft>
                <a:spcPts val="0"/>
              </a:spcAft>
              <a:buSzPts val="1100"/>
              <a:buChar char="►"/>
              <a:defRPr/>
            </a:lvl6pPr>
            <a:lvl7pPr marL="3200400" lvl="6" indent="-298450" algn="l">
              <a:spcBef>
                <a:spcPts val="800"/>
              </a:spcBef>
              <a:spcAft>
                <a:spcPts val="0"/>
              </a:spcAft>
              <a:buSzPts val="1100"/>
              <a:buChar char="►"/>
              <a:defRPr/>
            </a:lvl7pPr>
            <a:lvl8pPr marL="3657600" lvl="7" indent="-298450" algn="l">
              <a:spcBef>
                <a:spcPts val="800"/>
              </a:spcBef>
              <a:spcAft>
                <a:spcPts val="0"/>
              </a:spcAft>
              <a:buSzPts val="1100"/>
              <a:buChar char="►"/>
              <a:defRPr/>
            </a:lvl8pPr>
            <a:lvl9pPr marL="4114800" lvl="8" indent="-298450" algn="l">
              <a:spcBef>
                <a:spcPts val="800"/>
              </a:spcBef>
              <a:spcAft>
                <a:spcPts val="0"/>
              </a:spcAft>
              <a:buSzPts val="1100"/>
              <a:buChar char="►"/>
              <a:defRPr/>
            </a:lvl9pPr>
          </a:lstStyle>
          <a:p>
            <a:endParaRPr/>
          </a:p>
        </p:txBody>
      </p:sp>
      <p:sp>
        <p:nvSpPr>
          <p:cNvPr id="107" name="Google Shape;107;p18"/>
          <p:cNvSpPr txBox="1">
            <a:spLocks noGrp="1"/>
          </p:cNvSpPr>
          <p:nvPr>
            <p:ph type="body" idx="3"/>
          </p:nvPr>
        </p:nvSpPr>
        <p:spPr>
          <a:xfrm>
            <a:off x="3816287" y="1620737"/>
            <a:ext cx="3139213" cy="432197"/>
          </a:xfrm>
          <a:prstGeom prst="rect">
            <a:avLst/>
          </a:prstGeom>
          <a:noFill/>
          <a:ln>
            <a:noFill/>
          </a:ln>
        </p:spPr>
        <p:txBody>
          <a:bodyPr spcFirstLastPara="1" wrap="square" lIns="68575" tIns="34275" rIns="68575" bIns="34275" anchor="b" anchorCtr="0">
            <a:noAutofit/>
          </a:bodyPr>
          <a:lstStyle>
            <a:lvl1pPr marL="457200" lvl="0" indent="-228600" algn="l">
              <a:spcBef>
                <a:spcPts val="800"/>
              </a:spcBef>
              <a:spcAft>
                <a:spcPts val="0"/>
              </a:spcAft>
              <a:buSzPts val="1400"/>
              <a:buNone/>
              <a:defRPr sz="1800" b="0"/>
            </a:lvl1pPr>
            <a:lvl2pPr marL="914400" lvl="1" indent="-228600" algn="l">
              <a:spcBef>
                <a:spcPts val="800"/>
              </a:spcBef>
              <a:spcAft>
                <a:spcPts val="0"/>
              </a:spcAft>
              <a:buSzPts val="1200"/>
              <a:buNone/>
              <a:defRPr sz="1500" b="1"/>
            </a:lvl2pPr>
            <a:lvl3pPr marL="1371600" lvl="2" indent="-228600" algn="l">
              <a:spcBef>
                <a:spcPts val="800"/>
              </a:spcBef>
              <a:spcAft>
                <a:spcPts val="0"/>
              </a:spcAft>
              <a:buSzPts val="1100"/>
              <a:buNone/>
              <a:defRPr sz="1400" b="1"/>
            </a:lvl3pPr>
            <a:lvl4pPr marL="1828800" lvl="3" indent="-228600" algn="l">
              <a:spcBef>
                <a:spcPts val="800"/>
              </a:spcBef>
              <a:spcAft>
                <a:spcPts val="0"/>
              </a:spcAft>
              <a:buSzPts val="1000"/>
              <a:buNone/>
              <a:defRPr sz="1200" b="1"/>
            </a:lvl4pPr>
            <a:lvl5pPr marL="2286000" lvl="4" indent="-228600" algn="l">
              <a:spcBef>
                <a:spcPts val="800"/>
              </a:spcBef>
              <a:spcAft>
                <a:spcPts val="0"/>
              </a:spcAft>
              <a:buSzPts val="1000"/>
              <a:buNone/>
              <a:defRPr sz="1200" b="1"/>
            </a:lvl5pPr>
            <a:lvl6pPr marL="2743200" lvl="5" indent="-228600" algn="l">
              <a:spcBef>
                <a:spcPts val="800"/>
              </a:spcBef>
              <a:spcAft>
                <a:spcPts val="0"/>
              </a:spcAft>
              <a:buSzPts val="1000"/>
              <a:buNone/>
              <a:defRPr sz="1200" b="1"/>
            </a:lvl6pPr>
            <a:lvl7pPr marL="3200400" lvl="6" indent="-228600" algn="l">
              <a:spcBef>
                <a:spcPts val="800"/>
              </a:spcBef>
              <a:spcAft>
                <a:spcPts val="0"/>
              </a:spcAft>
              <a:buSzPts val="1000"/>
              <a:buNone/>
              <a:defRPr sz="1200" b="1"/>
            </a:lvl7pPr>
            <a:lvl8pPr marL="3657600" lvl="7" indent="-228600" algn="l">
              <a:spcBef>
                <a:spcPts val="800"/>
              </a:spcBef>
              <a:spcAft>
                <a:spcPts val="0"/>
              </a:spcAft>
              <a:buSzPts val="1000"/>
              <a:buNone/>
              <a:defRPr sz="1200" b="1"/>
            </a:lvl8pPr>
            <a:lvl9pPr marL="4114800" lvl="8" indent="-228600" algn="l">
              <a:spcBef>
                <a:spcPts val="800"/>
              </a:spcBef>
              <a:spcAft>
                <a:spcPts val="0"/>
              </a:spcAft>
              <a:buSzPts val="1000"/>
              <a:buNone/>
              <a:defRPr sz="1200" b="1"/>
            </a:lvl9pPr>
          </a:lstStyle>
          <a:p>
            <a:endParaRPr/>
          </a:p>
        </p:txBody>
      </p:sp>
      <p:sp>
        <p:nvSpPr>
          <p:cNvPr id="108" name="Google Shape;108;p18"/>
          <p:cNvSpPr txBox="1">
            <a:spLocks noGrp="1"/>
          </p:cNvSpPr>
          <p:nvPr>
            <p:ph type="body" idx="4"/>
          </p:nvPr>
        </p:nvSpPr>
        <p:spPr>
          <a:xfrm>
            <a:off x="3816288" y="2052934"/>
            <a:ext cx="3139213" cy="2478088"/>
          </a:xfrm>
          <a:prstGeom prst="rect">
            <a:avLst/>
          </a:prstGeom>
          <a:noFill/>
          <a:ln>
            <a:noFill/>
          </a:ln>
        </p:spPr>
        <p:txBody>
          <a:bodyPr spcFirstLastPara="1" wrap="square" lIns="68575" tIns="34275" rIns="68575" bIns="34275" anchor="t" anchorCtr="0">
            <a:normAutofit/>
          </a:bodyPr>
          <a:lstStyle>
            <a:lvl1pPr marL="457200" lvl="0" indent="-298450" algn="l">
              <a:spcBef>
                <a:spcPts val="800"/>
              </a:spcBef>
              <a:spcAft>
                <a:spcPts val="0"/>
              </a:spcAft>
              <a:buSzPts val="1100"/>
              <a:buChar char="►"/>
              <a:defRPr/>
            </a:lvl1pPr>
            <a:lvl2pPr marL="914400" lvl="1" indent="-298450" algn="l">
              <a:spcBef>
                <a:spcPts val="800"/>
              </a:spcBef>
              <a:spcAft>
                <a:spcPts val="0"/>
              </a:spcAft>
              <a:buSzPts val="1100"/>
              <a:buChar char="►"/>
              <a:defRPr/>
            </a:lvl2pPr>
            <a:lvl3pPr marL="1371600" lvl="2" indent="-298450" algn="l">
              <a:spcBef>
                <a:spcPts val="800"/>
              </a:spcBef>
              <a:spcAft>
                <a:spcPts val="0"/>
              </a:spcAft>
              <a:buSzPts val="1100"/>
              <a:buChar char="►"/>
              <a:defRPr/>
            </a:lvl3pPr>
            <a:lvl4pPr marL="1828800" lvl="3" indent="-298450" algn="l">
              <a:spcBef>
                <a:spcPts val="800"/>
              </a:spcBef>
              <a:spcAft>
                <a:spcPts val="0"/>
              </a:spcAft>
              <a:buSzPts val="1100"/>
              <a:buChar char="►"/>
              <a:defRPr/>
            </a:lvl4pPr>
            <a:lvl5pPr marL="2286000" lvl="4" indent="-298450" algn="l">
              <a:spcBef>
                <a:spcPts val="800"/>
              </a:spcBef>
              <a:spcAft>
                <a:spcPts val="0"/>
              </a:spcAft>
              <a:buSzPts val="1100"/>
              <a:buChar char="►"/>
              <a:defRPr/>
            </a:lvl5pPr>
            <a:lvl6pPr marL="2743200" lvl="5" indent="-298450" algn="l">
              <a:spcBef>
                <a:spcPts val="800"/>
              </a:spcBef>
              <a:spcAft>
                <a:spcPts val="0"/>
              </a:spcAft>
              <a:buSzPts val="1100"/>
              <a:buChar char="►"/>
              <a:defRPr/>
            </a:lvl6pPr>
            <a:lvl7pPr marL="3200400" lvl="6" indent="-298450" algn="l">
              <a:spcBef>
                <a:spcPts val="800"/>
              </a:spcBef>
              <a:spcAft>
                <a:spcPts val="0"/>
              </a:spcAft>
              <a:buSzPts val="1100"/>
              <a:buChar char="►"/>
              <a:defRPr/>
            </a:lvl7pPr>
            <a:lvl8pPr marL="3657600" lvl="7" indent="-298450" algn="l">
              <a:spcBef>
                <a:spcPts val="800"/>
              </a:spcBef>
              <a:spcAft>
                <a:spcPts val="0"/>
              </a:spcAft>
              <a:buSzPts val="1100"/>
              <a:buChar char="►"/>
              <a:defRPr/>
            </a:lvl8pPr>
            <a:lvl9pPr marL="4114800" lvl="8" indent="-298450" algn="l">
              <a:spcBef>
                <a:spcPts val="800"/>
              </a:spcBef>
              <a:spcAft>
                <a:spcPts val="0"/>
              </a:spcAft>
              <a:buSzPts val="1100"/>
              <a:buChar char="►"/>
              <a:defRPr/>
            </a:lvl9pPr>
          </a:lstStyle>
          <a:p>
            <a:endParaRPr/>
          </a:p>
        </p:txBody>
      </p:sp>
      <p:sp>
        <p:nvSpPr>
          <p:cNvPr id="109" name="Google Shape;109;p18"/>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0" name="Google Shape;110;p18"/>
          <p:cNvSpPr txBox="1">
            <a:spLocks noGrp="1"/>
          </p:cNvSpPr>
          <p:nvPr>
            <p:ph type="ftr" idx="11"/>
          </p:nvPr>
        </p:nvSpPr>
        <p:spPr>
          <a:xfrm>
            <a:off x="508001" y="4531022"/>
            <a:ext cx="4723209"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1" name="Google Shape;111;p18"/>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2"/>
        <p:cNvGrpSpPr/>
        <p:nvPr/>
      </p:nvGrpSpPr>
      <p:grpSpPr>
        <a:xfrm>
          <a:off x="0" y="0"/>
          <a:ext cx="0" cy="0"/>
          <a:chOff x="0" y="0"/>
          <a:chExt cx="0" cy="0"/>
        </a:xfrm>
      </p:grpSpPr>
      <p:sp>
        <p:nvSpPr>
          <p:cNvPr id="113" name="Google Shape;113;p19"/>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normAutofit/>
          </a:bodyPr>
          <a:lstStyle>
            <a:lvl1pPr lvl="0" algn="l">
              <a:spcBef>
                <a:spcPts val="0"/>
              </a:spcBef>
              <a:spcAft>
                <a:spcPts val="0"/>
              </a:spcAft>
              <a:buClr>
                <a:schemeClr val="accent1"/>
              </a:buClr>
              <a:buSzPts val="14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4" name="Google Shape;114;p19"/>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5" name="Google Shape;115;p19"/>
          <p:cNvSpPr txBox="1">
            <a:spLocks noGrp="1"/>
          </p:cNvSpPr>
          <p:nvPr>
            <p:ph type="ftr" idx="11"/>
          </p:nvPr>
        </p:nvSpPr>
        <p:spPr>
          <a:xfrm>
            <a:off x="508001" y="4531022"/>
            <a:ext cx="4723209"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6" name="Google Shape;116;p19"/>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7"/>
        <p:cNvGrpSpPr/>
        <p:nvPr/>
      </p:nvGrpSpPr>
      <p:grpSpPr>
        <a:xfrm>
          <a:off x="0" y="0"/>
          <a:ext cx="0" cy="0"/>
          <a:chOff x="0" y="0"/>
          <a:chExt cx="0" cy="0"/>
        </a:xfrm>
      </p:grpSpPr>
      <p:sp>
        <p:nvSpPr>
          <p:cNvPr id="118" name="Google Shape;118;p20"/>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9" name="Google Shape;119;p20"/>
          <p:cNvSpPr txBox="1">
            <a:spLocks noGrp="1"/>
          </p:cNvSpPr>
          <p:nvPr>
            <p:ph type="ftr" idx="11"/>
          </p:nvPr>
        </p:nvSpPr>
        <p:spPr>
          <a:xfrm>
            <a:off x="508001" y="4531022"/>
            <a:ext cx="4723209"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0" name="Google Shape;120;p20"/>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1"/>
        <p:cNvGrpSpPr/>
        <p:nvPr/>
      </p:nvGrpSpPr>
      <p:grpSpPr>
        <a:xfrm>
          <a:off x="0" y="0"/>
          <a:ext cx="0" cy="0"/>
          <a:chOff x="0" y="0"/>
          <a:chExt cx="0" cy="0"/>
        </a:xfrm>
      </p:grpSpPr>
      <p:sp>
        <p:nvSpPr>
          <p:cNvPr id="122" name="Google Shape;122;p21"/>
          <p:cNvSpPr txBox="1">
            <a:spLocks noGrp="1"/>
          </p:cNvSpPr>
          <p:nvPr>
            <p:ph type="title"/>
          </p:nvPr>
        </p:nvSpPr>
        <p:spPr>
          <a:xfrm>
            <a:off x="508001" y="1123953"/>
            <a:ext cx="2890896" cy="958850"/>
          </a:xfrm>
          <a:prstGeom prst="rect">
            <a:avLst/>
          </a:prstGeom>
          <a:noFill/>
          <a:ln>
            <a:noFill/>
          </a:ln>
        </p:spPr>
        <p:txBody>
          <a:bodyPr spcFirstLastPara="1" wrap="square" lIns="68575" tIns="34275" rIns="68575" bIns="34275" anchor="b" anchorCtr="0">
            <a:normAutofit/>
          </a:bodyPr>
          <a:lstStyle>
            <a:lvl1pPr lvl="0" algn="l">
              <a:spcBef>
                <a:spcPts val="0"/>
              </a:spcBef>
              <a:spcAft>
                <a:spcPts val="0"/>
              </a:spcAft>
              <a:buClr>
                <a:schemeClr val="accent1"/>
              </a:buClr>
              <a:buSzPts val="1500"/>
              <a:buFont typeface="Trebuchet MS"/>
              <a:buNone/>
              <a:defRPr sz="15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3" name="Google Shape;123;p21"/>
          <p:cNvSpPr txBox="1">
            <a:spLocks noGrp="1"/>
          </p:cNvSpPr>
          <p:nvPr>
            <p:ph type="body" idx="1"/>
          </p:nvPr>
        </p:nvSpPr>
        <p:spPr>
          <a:xfrm>
            <a:off x="3570346" y="386193"/>
            <a:ext cx="3385156" cy="4144828"/>
          </a:xfrm>
          <a:prstGeom prst="rect">
            <a:avLst/>
          </a:prstGeom>
          <a:noFill/>
          <a:ln>
            <a:noFill/>
          </a:ln>
        </p:spPr>
        <p:txBody>
          <a:bodyPr spcFirstLastPara="1" wrap="square" lIns="68575" tIns="34275" rIns="68575" bIns="34275" anchor="t" anchorCtr="0">
            <a:normAutofit/>
          </a:bodyPr>
          <a:lstStyle>
            <a:lvl1pPr marL="457200" lvl="0" indent="-298450" algn="l">
              <a:spcBef>
                <a:spcPts val="800"/>
              </a:spcBef>
              <a:spcAft>
                <a:spcPts val="0"/>
              </a:spcAft>
              <a:buSzPts val="1100"/>
              <a:buChar char="►"/>
              <a:defRPr/>
            </a:lvl1pPr>
            <a:lvl2pPr marL="914400" lvl="1" indent="-298450" algn="l">
              <a:spcBef>
                <a:spcPts val="800"/>
              </a:spcBef>
              <a:spcAft>
                <a:spcPts val="0"/>
              </a:spcAft>
              <a:buSzPts val="1100"/>
              <a:buChar char="►"/>
              <a:defRPr/>
            </a:lvl2pPr>
            <a:lvl3pPr marL="1371600" lvl="2" indent="-298450" algn="l">
              <a:spcBef>
                <a:spcPts val="800"/>
              </a:spcBef>
              <a:spcAft>
                <a:spcPts val="0"/>
              </a:spcAft>
              <a:buSzPts val="1100"/>
              <a:buChar char="►"/>
              <a:defRPr/>
            </a:lvl3pPr>
            <a:lvl4pPr marL="1828800" lvl="3" indent="-298450" algn="l">
              <a:spcBef>
                <a:spcPts val="800"/>
              </a:spcBef>
              <a:spcAft>
                <a:spcPts val="0"/>
              </a:spcAft>
              <a:buSzPts val="1100"/>
              <a:buChar char="►"/>
              <a:defRPr/>
            </a:lvl4pPr>
            <a:lvl5pPr marL="2286000" lvl="4" indent="-298450" algn="l">
              <a:spcBef>
                <a:spcPts val="800"/>
              </a:spcBef>
              <a:spcAft>
                <a:spcPts val="0"/>
              </a:spcAft>
              <a:buSzPts val="1100"/>
              <a:buChar char="►"/>
              <a:defRPr/>
            </a:lvl5pPr>
            <a:lvl6pPr marL="2743200" lvl="5" indent="-298450" algn="l">
              <a:spcBef>
                <a:spcPts val="800"/>
              </a:spcBef>
              <a:spcAft>
                <a:spcPts val="0"/>
              </a:spcAft>
              <a:buSzPts val="1100"/>
              <a:buChar char="►"/>
              <a:defRPr/>
            </a:lvl6pPr>
            <a:lvl7pPr marL="3200400" lvl="6" indent="-298450" algn="l">
              <a:spcBef>
                <a:spcPts val="800"/>
              </a:spcBef>
              <a:spcAft>
                <a:spcPts val="0"/>
              </a:spcAft>
              <a:buSzPts val="1100"/>
              <a:buChar char="►"/>
              <a:defRPr/>
            </a:lvl7pPr>
            <a:lvl8pPr marL="3657600" lvl="7" indent="-298450" algn="l">
              <a:spcBef>
                <a:spcPts val="800"/>
              </a:spcBef>
              <a:spcAft>
                <a:spcPts val="0"/>
              </a:spcAft>
              <a:buSzPts val="1100"/>
              <a:buChar char="►"/>
              <a:defRPr/>
            </a:lvl8pPr>
            <a:lvl9pPr marL="4114800" lvl="8" indent="-298450" algn="l">
              <a:spcBef>
                <a:spcPts val="800"/>
              </a:spcBef>
              <a:spcAft>
                <a:spcPts val="0"/>
              </a:spcAft>
              <a:buSzPts val="1100"/>
              <a:buChar char="►"/>
              <a:defRPr/>
            </a:lvl9pPr>
          </a:lstStyle>
          <a:p>
            <a:endParaRPr/>
          </a:p>
        </p:txBody>
      </p:sp>
      <p:sp>
        <p:nvSpPr>
          <p:cNvPr id="124" name="Google Shape;124;p21"/>
          <p:cNvSpPr txBox="1">
            <a:spLocks noGrp="1"/>
          </p:cNvSpPr>
          <p:nvPr>
            <p:ph type="body" idx="2"/>
          </p:nvPr>
        </p:nvSpPr>
        <p:spPr>
          <a:xfrm>
            <a:off x="508001" y="2082802"/>
            <a:ext cx="2890896" cy="1938337"/>
          </a:xfrm>
          <a:prstGeom prst="rect">
            <a:avLst/>
          </a:prstGeom>
          <a:noFill/>
          <a:ln>
            <a:noFill/>
          </a:ln>
        </p:spPr>
        <p:txBody>
          <a:bodyPr spcFirstLastPara="1" wrap="square" lIns="68575" tIns="34275" rIns="68575" bIns="34275" anchor="t" anchorCtr="0">
            <a:normAutofit/>
          </a:bodyPr>
          <a:lstStyle>
            <a:lvl1pPr marL="457200" lvl="0" indent="-228600" algn="l">
              <a:spcBef>
                <a:spcPts val="800"/>
              </a:spcBef>
              <a:spcAft>
                <a:spcPts val="0"/>
              </a:spcAft>
              <a:buSzPts val="800"/>
              <a:buNone/>
              <a:defRPr sz="1100"/>
            </a:lvl1pPr>
            <a:lvl2pPr marL="914400" lvl="1" indent="-228600" algn="l">
              <a:spcBef>
                <a:spcPts val="800"/>
              </a:spcBef>
              <a:spcAft>
                <a:spcPts val="0"/>
              </a:spcAft>
              <a:buSzPts val="800"/>
              <a:buNone/>
              <a:defRPr sz="1100"/>
            </a:lvl2pPr>
            <a:lvl3pPr marL="1371600" lvl="2" indent="-228600" algn="l">
              <a:spcBef>
                <a:spcPts val="800"/>
              </a:spcBef>
              <a:spcAft>
                <a:spcPts val="0"/>
              </a:spcAft>
              <a:buSzPts val="700"/>
              <a:buNone/>
              <a:defRPr sz="900"/>
            </a:lvl3pPr>
            <a:lvl4pPr marL="1828800" lvl="3" indent="-228600" algn="l">
              <a:spcBef>
                <a:spcPts val="800"/>
              </a:spcBef>
              <a:spcAft>
                <a:spcPts val="0"/>
              </a:spcAft>
              <a:buSzPts val="600"/>
              <a:buNone/>
              <a:defRPr sz="800"/>
            </a:lvl4pPr>
            <a:lvl5pPr marL="2286000" lvl="4" indent="-228600" algn="l">
              <a:spcBef>
                <a:spcPts val="800"/>
              </a:spcBef>
              <a:spcAft>
                <a:spcPts val="0"/>
              </a:spcAft>
              <a:buSzPts val="600"/>
              <a:buNone/>
              <a:defRPr sz="800"/>
            </a:lvl5pPr>
            <a:lvl6pPr marL="2743200" lvl="5" indent="-228600" algn="l">
              <a:spcBef>
                <a:spcPts val="800"/>
              </a:spcBef>
              <a:spcAft>
                <a:spcPts val="0"/>
              </a:spcAft>
              <a:buSzPts val="600"/>
              <a:buNone/>
              <a:defRPr sz="800"/>
            </a:lvl6pPr>
            <a:lvl7pPr marL="3200400" lvl="6" indent="-228600" algn="l">
              <a:spcBef>
                <a:spcPts val="800"/>
              </a:spcBef>
              <a:spcAft>
                <a:spcPts val="0"/>
              </a:spcAft>
              <a:buSzPts val="600"/>
              <a:buNone/>
              <a:defRPr sz="800"/>
            </a:lvl7pPr>
            <a:lvl8pPr marL="3657600" lvl="7" indent="-228600" algn="l">
              <a:spcBef>
                <a:spcPts val="800"/>
              </a:spcBef>
              <a:spcAft>
                <a:spcPts val="0"/>
              </a:spcAft>
              <a:buSzPts val="600"/>
              <a:buNone/>
              <a:defRPr sz="800"/>
            </a:lvl8pPr>
            <a:lvl9pPr marL="4114800" lvl="8" indent="-228600" algn="l">
              <a:spcBef>
                <a:spcPts val="800"/>
              </a:spcBef>
              <a:spcAft>
                <a:spcPts val="0"/>
              </a:spcAft>
              <a:buSzPts val="600"/>
              <a:buNone/>
              <a:defRPr sz="800"/>
            </a:lvl9pPr>
          </a:lstStyle>
          <a:p>
            <a:endParaRPr/>
          </a:p>
        </p:txBody>
      </p:sp>
      <p:sp>
        <p:nvSpPr>
          <p:cNvPr id="125" name="Google Shape;125;p21"/>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6" name="Google Shape;126;p21"/>
          <p:cNvSpPr txBox="1">
            <a:spLocks noGrp="1"/>
          </p:cNvSpPr>
          <p:nvPr>
            <p:ph type="ftr" idx="11"/>
          </p:nvPr>
        </p:nvSpPr>
        <p:spPr>
          <a:xfrm>
            <a:off x="508001" y="4531022"/>
            <a:ext cx="4723209"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7" name="Google Shape;127;p21"/>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28"/>
        <p:cNvGrpSpPr/>
        <p:nvPr/>
      </p:nvGrpSpPr>
      <p:grpSpPr>
        <a:xfrm>
          <a:off x="0" y="0"/>
          <a:ext cx="0" cy="0"/>
          <a:chOff x="0" y="0"/>
          <a:chExt cx="0" cy="0"/>
        </a:xfrm>
      </p:grpSpPr>
      <p:sp>
        <p:nvSpPr>
          <p:cNvPr id="129" name="Google Shape;129;p22"/>
          <p:cNvSpPr txBox="1">
            <a:spLocks noGrp="1"/>
          </p:cNvSpPr>
          <p:nvPr>
            <p:ph type="title"/>
          </p:nvPr>
        </p:nvSpPr>
        <p:spPr>
          <a:xfrm>
            <a:off x="508000" y="3600450"/>
            <a:ext cx="6447500" cy="425054"/>
          </a:xfrm>
          <a:prstGeom prst="rect">
            <a:avLst/>
          </a:prstGeom>
          <a:noFill/>
          <a:ln>
            <a:noFill/>
          </a:ln>
        </p:spPr>
        <p:txBody>
          <a:bodyPr spcFirstLastPara="1" wrap="square" lIns="68575" tIns="34275" rIns="68575" bIns="34275" anchor="b" anchorCtr="0">
            <a:normAutofit/>
          </a:bodyPr>
          <a:lstStyle>
            <a:lvl1pPr lvl="0" algn="l">
              <a:spcBef>
                <a:spcPts val="0"/>
              </a:spcBef>
              <a:spcAft>
                <a:spcPts val="0"/>
              </a:spcAft>
              <a:buClr>
                <a:schemeClr val="accent1"/>
              </a:buClr>
              <a:buSzPts val="1800"/>
              <a:buFont typeface="Trebuchet MS"/>
              <a:buNone/>
              <a:defRPr sz="1800" b="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30" name="Google Shape;130;p22"/>
          <p:cNvSpPr>
            <a:spLocks noGrp="1"/>
          </p:cNvSpPr>
          <p:nvPr>
            <p:ph type="pic" idx="2"/>
          </p:nvPr>
        </p:nvSpPr>
        <p:spPr>
          <a:xfrm>
            <a:off x="508000" y="457200"/>
            <a:ext cx="6447501" cy="2884288"/>
          </a:xfrm>
          <a:prstGeom prst="rect">
            <a:avLst/>
          </a:prstGeom>
          <a:noFill/>
          <a:ln>
            <a:noFill/>
          </a:ln>
        </p:spPr>
      </p:sp>
      <p:sp>
        <p:nvSpPr>
          <p:cNvPr id="131" name="Google Shape;131;p22"/>
          <p:cNvSpPr txBox="1">
            <a:spLocks noGrp="1"/>
          </p:cNvSpPr>
          <p:nvPr>
            <p:ph type="body" idx="1"/>
          </p:nvPr>
        </p:nvSpPr>
        <p:spPr>
          <a:xfrm>
            <a:off x="508000" y="4025503"/>
            <a:ext cx="6447500" cy="505518"/>
          </a:xfrm>
          <a:prstGeom prst="rect">
            <a:avLst/>
          </a:prstGeom>
          <a:noFill/>
          <a:ln>
            <a:noFill/>
          </a:ln>
        </p:spPr>
        <p:txBody>
          <a:bodyPr spcFirstLastPara="1" wrap="square" lIns="68575" tIns="34275" rIns="68575" bIns="34275" anchor="t" anchorCtr="0">
            <a:normAutofit/>
          </a:bodyPr>
          <a:lstStyle>
            <a:lvl1pPr marL="457200" lvl="0" indent="-228600" algn="l">
              <a:spcBef>
                <a:spcPts val="800"/>
              </a:spcBef>
              <a:spcAft>
                <a:spcPts val="0"/>
              </a:spcAft>
              <a:buSzPts val="700"/>
              <a:buNone/>
              <a:defRPr sz="900"/>
            </a:lvl1pPr>
            <a:lvl2pPr marL="914400" lvl="1" indent="-228600" algn="l">
              <a:spcBef>
                <a:spcPts val="800"/>
              </a:spcBef>
              <a:spcAft>
                <a:spcPts val="0"/>
              </a:spcAft>
              <a:buSzPts val="700"/>
              <a:buNone/>
              <a:defRPr sz="900"/>
            </a:lvl2pPr>
            <a:lvl3pPr marL="1371600" lvl="2" indent="-228600" algn="l">
              <a:spcBef>
                <a:spcPts val="800"/>
              </a:spcBef>
              <a:spcAft>
                <a:spcPts val="0"/>
              </a:spcAft>
              <a:buSzPts val="600"/>
              <a:buNone/>
              <a:defRPr sz="800"/>
            </a:lvl3pPr>
            <a:lvl4pPr marL="1828800" lvl="3" indent="-228600" algn="l">
              <a:spcBef>
                <a:spcPts val="800"/>
              </a:spcBef>
              <a:spcAft>
                <a:spcPts val="0"/>
              </a:spcAft>
              <a:buSzPts val="500"/>
              <a:buNone/>
              <a:defRPr sz="700"/>
            </a:lvl4pPr>
            <a:lvl5pPr marL="2286000" lvl="4" indent="-228600" algn="l">
              <a:spcBef>
                <a:spcPts val="800"/>
              </a:spcBef>
              <a:spcAft>
                <a:spcPts val="0"/>
              </a:spcAft>
              <a:buSzPts val="500"/>
              <a:buNone/>
              <a:defRPr sz="700"/>
            </a:lvl5pPr>
            <a:lvl6pPr marL="2743200" lvl="5" indent="-228600" algn="l">
              <a:spcBef>
                <a:spcPts val="800"/>
              </a:spcBef>
              <a:spcAft>
                <a:spcPts val="0"/>
              </a:spcAft>
              <a:buSzPts val="500"/>
              <a:buNone/>
              <a:defRPr sz="700"/>
            </a:lvl6pPr>
            <a:lvl7pPr marL="3200400" lvl="6" indent="-228600" algn="l">
              <a:spcBef>
                <a:spcPts val="800"/>
              </a:spcBef>
              <a:spcAft>
                <a:spcPts val="0"/>
              </a:spcAft>
              <a:buSzPts val="500"/>
              <a:buNone/>
              <a:defRPr sz="700"/>
            </a:lvl7pPr>
            <a:lvl8pPr marL="3657600" lvl="7" indent="-228600" algn="l">
              <a:spcBef>
                <a:spcPts val="800"/>
              </a:spcBef>
              <a:spcAft>
                <a:spcPts val="0"/>
              </a:spcAft>
              <a:buSzPts val="500"/>
              <a:buNone/>
              <a:defRPr sz="700"/>
            </a:lvl8pPr>
            <a:lvl9pPr marL="4114800" lvl="8" indent="-228600" algn="l">
              <a:spcBef>
                <a:spcPts val="800"/>
              </a:spcBef>
              <a:spcAft>
                <a:spcPts val="0"/>
              </a:spcAft>
              <a:buSzPts val="500"/>
              <a:buNone/>
              <a:defRPr sz="700"/>
            </a:lvl9pPr>
          </a:lstStyle>
          <a:p>
            <a:endParaRPr/>
          </a:p>
        </p:txBody>
      </p:sp>
      <p:sp>
        <p:nvSpPr>
          <p:cNvPr id="132" name="Google Shape;132;p22"/>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33" name="Google Shape;133;p22"/>
          <p:cNvSpPr txBox="1">
            <a:spLocks noGrp="1"/>
          </p:cNvSpPr>
          <p:nvPr>
            <p:ph type="ftr" idx="11"/>
          </p:nvPr>
        </p:nvSpPr>
        <p:spPr>
          <a:xfrm>
            <a:off x="508001" y="4531022"/>
            <a:ext cx="4723209"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34" name="Google Shape;134;p22"/>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135"/>
        <p:cNvGrpSpPr/>
        <p:nvPr/>
      </p:nvGrpSpPr>
      <p:grpSpPr>
        <a:xfrm>
          <a:off x="0" y="0"/>
          <a:ext cx="0" cy="0"/>
          <a:chOff x="0" y="0"/>
          <a:chExt cx="0" cy="0"/>
        </a:xfrm>
      </p:grpSpPr>
      <p:sp>
        <p:nvSpPr>
          <p:cNvPr id="136" name="Google Shape;136;p23"/>
          <p:cNvSpPr txBox="1">
            <a:spLocks noGrp="1"/>
          </p:cNvSpPr>
          <p:nvPr>
            <p:ph type="title"/>
          </p:nvPr>
        </p:nvSpPr>
        <p:spPr>
          <a:xfrm>
            <a:off x="508001" y="457200"/>
            <a:ext cx="6447501" cy="2552700"/>
          </a:xfrm>
          <a:prstGeom prst="rect">
            <a:avLst/>
          </a:prstGeom>
          <a:noFill/>
          <a:ln>
            <a:noFill/>
          </a:ln>
        </p:spPr>
        <p:txBody>
          <a:bodyPr spcFirstLastPara="1" wrap="square" lIns="68575" tIns="34275" rIns="68575" bIns="34275" anchor="ctr" anchorCtr="0">
            <a:normAutofit/>
          </a:bodyPr>
          <a:lstStyle>
            <a:lvl1pPr lvl="0" algn="l">
              <a:spcBef>
                <a:spcPts val="0"/>
              </a:spcBef>
              <a:spcAft>
                <a:spcPts val="0"/>
              </a:spcAft>
              <a:buClr>
                <a:schemeClr val="accent1"/>
              </a:buClr>
              <a:buSzPts val="3300"/>
              <a:buFont typeface="Trebuchet MS"/>
              <a:buNone/>
              <a:defRPr sz="3300" b="0" cap="none"/>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37" name="Google Shape;137;p23"/>
          <p:cNvSpPr txBox="1">
            <a:spLocks noGrp="1"/>
          </p:cNvSpPr>
          <p:nvPr>
            <p:ph type="body" idx="1"/>
          </p:nvPr>
        </p:nvSpPr>
        <p:spPr>
          <a:xfrm>
            <a:off x="508001" y="3352800"/>
            <a:ext cx="6447501" cy="1178222"/>
          </a:xfrm>
          <a:prstGeom prst="rect">
            <a:avLst/>
          </a:prstGeom>
          <a:noFill/>
          <a:ln>
            <a:noFill/>
          </a:ln>
        </p:spPr>
        <p:txBody>
          <a:bodyPr spcFirstLastPara="1" wrap="square" lIns="68575" tIns="34275" rIns="68575" bIns="34275" anchor="ctr" anchorCtr="0">
            <a:normAutofit/>
          </a:bodyPr>
          <a:lstStyle>
            <a:lvl1pPr marL="457200" lvl="0" indent="-228600" algn="l">
              <a:spcBef>
                <a:spcPts val="800"/>
              </a:spcBef>
              <a:spcAft>
                <a:spcPts val="0"/>
              </a:spcAft>
              <a:buSzPts val="1100"/>
              <a:buNone/>
              <a:defRPr sz="1400">
                <a:solidFill>
                  <a:srgbClr val="3F3F3F"/>
                </a:solidFill>
              </a:defRPr>
            </a:lvl1pPr>
            <a:lvl2pPr marL="914400" lvl="1" indent="-228600" algn="l">
              <a:spcBef>
                <a:spcPts val="800"/>
              </a:spcBef>
              <a:spcAft>
                <a:spcPts val="0"/>
              </a:spcAft>
              <a:buSzPts val="1100"/>
              <a:buNone/>
              <a:defRPr sz="1400">
                <a:solidFill>
                  <a:srgbClr val="888888"/>
                </a:solidFill>
              </a:defRPr>
            </a:lvl2pPr>
            <a:lvl3pPr marL="1371600" lvl="2" indent="-228600" algn="l">
              <a:spcBef>
                <a:spcPts val="800"/>
              </a:spcBef>
              <a:spcAft>
                <a:spcPts val="0"/>
              </a:spcAft>
              <a:buSzPts val="1000"/>
              <a:buNone/>
              <a:defRPr sz="1200">
                <a:solidFill>
                  <a:srgbClr val="888888"/>
                </a:solidFill>
              </a:defRPr>
            </a:lvl3pPr>
            <a:lvl4pPr marL="1828800" lvl="3" indent="-228600" algn="l">
              <a:spcBef>
                <a:spcPts val="800"/>
              </a:spcBef>
              <a:spcAft>
                <a:spcPts val="0"/>
              </a:spcAft>
              <a:buSzPts val="800"/>
              <a:buNone/>
              <a:defRPr sz="1100">
                <a:solidFill>
                  <a:srgbClr val="888888"/>
                </a:solidFill>
              </a:defRPr>
            </a:lvl4pPr>
            <a:lvl5pPr marL="2286000" lvl="4" indent="-228600" algn="l">
              <a:spcBef>
                <a:spcPts val="800"/>
              </a:spcBef>
              <a:spcAft>
                <a:spcPts val="0"/>
              </a:spcAft>
              <a:buSzPts val="800"/>
              <a:buNone/>
              <a:defRPr sz="1100">
                <a:solidFill>
                  <a:srgbClr val="888888"/>
                </a:solidFill>
              </a:defRPr>
            </a:lvl5pPr>
            <a:lvl6pPr marL="2743200" lvl="5" indent="-228600" algn="l">
              <a:spcBef>
                <a:spcPts val="800"/>
              </a:spcBef>
              <a:spcAft>
                <a:spcPts val="0"/>
              </a:spcAft>
              <a:buSzPts val="800"/>
              <a:buNone/>
              <a:defRPr sz="1100">
                <a:solidFill>
                  <a:srgbClr val="888888"/>
                </a:solidFill>
              </a:defRPr>
            </a:lvl6pPr>
            <a:lvl7pPr marL="3200400" lvl="6" indent="-228600" algn="l">
              <a:spcBef>
                <a:spcPts val="800"/>
              </a:spcBef>
              <a:spcAft>
                <a:spcPts val="0"/>
              </a:spcAft>
              <a:buSzPts val="800"/>
              <a:buNone/>
              <a:defRPr sz="1100">
                <a:solidFill>
                  <a:srgbClr val="888888"/>
                </a:solidFill>
              </a:defRPr>
            </a:lvl7pPr>
            <a:lvl8pPr marL="3657600" lvl="7" indent="-228600" algn="l">
              <a:spcBef>
                <a:spcPts val="800"/>
              </a:spcBef>
              <a:spcAft>
                <a:spcPts val="0"/>
              </a:spcAft>
              <a:buSzPts val="800"/>
              <a:buNone/>
              <a:defRPr sz="1100">
                <a:solidFill>
                  <a:srgbClr val="888888"/>
                </a:solidFill>
              </a:defRPr>
            </a:lvl8pPr>
            <a:lvl9pPr marL="4114800" lvl="8" indent="-228600" algn="l">
              <a:spcBef>
                <a:spcPts val="800"/>
              </a:spcBef>
              <a:spcAft>
                <a:spcPts val="0"/>
              </a:spcAft>
              <a:buSzPts val="800"/>
              <a:buNone/>
              <a:defRPr sz="1100">
                <a:solidFill>
                  <a:srgbClr val="888888"/>
                </a:solidFill>
              </a:defRPr>
            </a:lvl9pPr>
          </a:lstStyle>
          <a:p>
            <a:endParaRPr/>
          </a:p>
        </p:txBody>
      </p:sp>
      <p:sp>
        <p:nvSpPr>
          <p:cNvPr id="138" name="Google Shape;138;p23"/>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39" name="Google Shape;139;p23"/>
          <p:cNvSpPr txBox="1">
            <a:spLocks noGrp="1"/>
          </p:cNvSpPr>
          <p:nvPr>
            <p:ph type="ftr" idx="11"/>
          </p:nvPr>
        </p:nvSpPr>
        <p:spPr>
          <a:xfrm>
            <a:off x="508001" y="4531022"/>
            <a:ext cx="4723209"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0" name="Google Shape;140;p23"/>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141"/>
        <p:cNvGrpSpPr/>
        <p:nvPr/>
      </p:nvGrpSpPr>
      <p:grpSpPr>
        <a:xfrm>
          <a:off x="0" y="0"/>
          <a:ext cx="0" cy="0"/>
          <a:chOff x="0" y="0"/>
          <a:chExt cx="0" cy="0"/>
        </a:xfrm>
      </p:grpSpPr>
      <p:sp>
        <p:nvSpPr>
          <p:cNvPr id="142" name="Google Shape;142;p24"/>
          <p:cNvSpPr txBox="1">
            <a:spLocks noGrp="1"/>
          </p:cNvSpPr>
          <p:nvPr>
            <p:ph type="title"/>
          </p:nvPr>
        </p:nvSpPr>
        <p:spPr>
          <a:xfrm>
            <a:off x="698500" y="457200"/>
            <a:ext cx="6070601" cy="2266950"/>
          </a:xfrm>
          <a:prstGeom prst="rect">
            <a:avLst/>
          </a:prstGeom>
          <a:noFill/>
          <a:ln>
            <a:noFill/>
          </a:ln>
        </p:spPr>
        <p:txBody>
          <a:bodyPr spcFirstLastPara="1" wrap="square" lIns="68575" tIns="34275" rIns="68575" bIns="34275" anchor="ctr" anchorCtr="0">
            <a:normAutofit/>
          </a:bodyPr>
          <a:lstStyle>
            <a:lvl1pPr lvl="0" algn="l">
              <a:spcBef>
                <a:spcPts val="0"/>
              </a:spcBef>
              <a:spcAft>
                <a:spcPts val="0"/>
              </a:spcAft>
              <a:buClr>
                <a:schemeClr val="accent1"/>
              </a:buClr>
              <a:buSzPts val="3300"/>
              <a:buFont typeface="Trebuchet MS"/>
              <a:buNone/>
              <a:defRPr sz="3300" b="0" cap="none"/>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3" name="Google Shape;143;p24"/>
          <p:cNvSpPr txBox="1">
            <a:spLocks noGrp="1"/>
          </p:cNvSpPr>
          <p:nvPr>
            <p:ph type="body" idx="1"/>
          </p:nvPr>
        </p:nvSpPr>
        <p:spPr>
          <a:xfrm>
            <a:off x="1024604" y="2724150"/>
            <a:ext cx="5418393" cy="285750"/>
          </a:xfrm>
          <a:prstGeom prst="rect">
            <a:avLst/>
          </a:prstGeom>
          <a:noFill/>
          <a:ln>
            <a:noFill/>
          </a:ln>
        </p:spPr>
        <p:txBody>
          <a:bodyPr spcFirstLastPara="1" wrap="square" lIns="68575" tIns="34275" rIns="68575" bIns="34275" anchor="ctr" anchorCtr="0">
            <a:noAutofit/>
          </a:bodyPr>
          <a:lstStyle>
            <a:lvl1pPr marL="457200" lvl="0" indent="-228600" algn="l">
              <a:spcBef>
                <a:spcPts val="800"/>
              </a:spcBef>
              <a:spcAft>
                <a:spcPts val="0"/>
              </a:spcAft>
              <a:buSzPts val="1000"/>
              <a:buFont typeface="Trebuchet MS"/>
              <a:buNone/>
              <a:defRPr sz="1200">
                <a:solidFill>
                  <a:srgbClr val="7F7F7F"/>
                </a:solidFill>
              </a:defRPr>
            </a:lvl1pPr>
            <a:lvl2pPr marL="914400" lvl="1" indent="-228600" algn="l">
              <a:spcBef>
                <a:spcPts val="800"/>
              </a:spcBef>
              <a:spcAft>
                <a:spcPts val="0"/>
              </a:spcAft>
              <a:buSzPts val="1000"/>
              <a:buFont typeface="Trebuchet MS"/>
              <a:buNone/>
              <a:defRPr/>
            </a:lvl2pPr>
            <a:lvl3pPr marL="1371600" lvl="2" indent="-228600" algn="l">
              <a:spcBef>
                <a:spcPts val="800"/>
              </a:spcBef>
              <a:spcAft>
                <a:spcPts val="0"/>
              </a:spcAft>
              <a:buSzPts val="800"/>
              <a:buFont typeface="Trebuchet MS"/>
              <a:buNone/>
              <a:defRPr/>
            </a:lvl3pPr>
            <a:lvl4pPr marL="1828800" lvl="3" indent="-228600" algn="l">
              <a:spcBef>
                <a:spcPts val="800"/>
              </a:spcBef>
              <a:spcAft>
                <a:spcPts val="0"/>
              </a:spcAft>
              <a:buSzPts val="700"/>
              <a:buFont typeface="Trebuchet MS"/>
              <a:buNone/>
              <a:defRPr/>
            </a:lvl4pPr>
            <a:lvl5pPr marL="2286000" lvl="4" indent="-228600" algn="l">
              <a:spcBef>
                <a:spcPts val="800"/>
              </a:spcBef>
              <a:spcAft>
                <a:spcPts val="0"/>
              </a:spcAft>
              <a:buSzPts val="700"/>
              <a:buFont typeface="Trebuchet MS"/>
              <a:buNone/>
              <a:defRPr/>
            </a:lvl5pPr>
            <a:lvl6pPr marL="2743200" lvl="5" indent="-298450" algn="l">
              <a:spcBef>
                <a:spcPts val="800"/>
              </a:spcBef>
              <a:spcAft>
                <a:spcPts val="0"/>
              </a:spcAft>
              <a:buSzPts val="1100"/>
              <a:buChar char="►"/>
              <a:defRPr/>
            </a:lvl6pPr>
            <a:lvl7pPr marL="3200400" lvl="6" indent="-298450" algn="l">
              <a:spcBef>
                <a:spcPts val="800"/>
              </a:spcBef>
              <a:spcAft>
                <a:spcPts val="0"/>
              </a:spcAft>
              <a:buSzPts val="1100"/>
              <a:buChar char="►"/>
              <a:defRPr/>
            </a:lvl7pPr>
            <a:lvl8pPr marL="3657600" lvl="7" indent="-298450" algn="l">
              <a:spcBef>
                <a:spcPts val="800"/>
              </a:spcBef>
              <a:spcAft>
                <a:spcPts val="0"/>
              </a:spcAft>
              <a:buSzPts val="1100"/>
              <a:buChar char="►"/>
              <a:defRPr/>
            </a:lvl8pPr>
            <a:lvl9pPr marL="4114800" lvl="8" indent="-298450" algn="l">
              <a:spcBef>
                <a:spcPts val="800"/>
              </a:spcBef>
              <a:spcAft>
                <a:spcPts val="0"/>
              </a:spcAft>
              <a:buSzPts val="1100"/>
              <a:buChar char="►"/>
              <a:defRPr/>
            </a:lvl9pPr>
          </a:lstStyle>
          <a:p>
            <a:endParaRPr/>
          </a:p>
        </p:txBody>
      </p:sp>
      <p:sp>
        <p:nvSpPr>
          <p:cNvPr id="144" name="Google Shape;144;p24"/>
          <p:cNvSpPr txBox="1">
            <a:spLocks noGrp="1"/>
          </p:cNvSpPr>
          <p:nvPr>
            <p:ph type="body" idx="2"/>
          </p:nvPr>
        </p:nvSpPr>
        <p:spPr>
          <a:xfrm>
            <a:off x="508001" y="3352800"/>
            <a:ext cx="6447501" cy="1178222"/>
          </a:xfrm>
          <a:prstGeom prst="rect">
            <a:avLst/>
          </a:prstGeom>
          <a:noFill/>
          <a:ln>
            <a:noFill/>
          </a:ln>
        </p:spPr>
        <p:txBody>
          <a:bodyPr spcFirstLastPara="1" wrap="square" lIns="68575" tIns="34275" rIns="68575" bIns="34275" anchor="ctr" anchorCtr="0">
            <a:normAutofit/>
          </a:bodyPr>
          <a:lstStyle>
            <a:lvl1pPr marL="457200" lvl="0" indent="-228600" algn="l">
              <a:spcBef>
                <a:spcPts val="800"/>
              </a:spcBef>
              <a:spcAft>
                <a:spcPts val="0"/>
              </a:spcAft>
              <a:buSzPts val="1100"/>
              <a:buNone/>
              <a:defRPr sz="1400">
                <a:solidFill>
                  <a:srgbClr val="3F3F3F"/>
                </a:solidFill>
              </a:defRPr>
            </a:lvl1pPr>
            <a:lvl2pPr marL="914400" lvl="1" indent="-228600" algn="l">
              <a:spcBef>
                <a:spcPts val="800"/>
              </a:spcBef>
              <a:spcAft>
                <a:spcPts val="0"/>
              </a:spcAft>
              <a:buSzPts val="1100"/>
              <a:buNone/>
              <a:defRPr sz="1400">
                <a:solidFill>
                  <a:srgbClr val="888888"/>
                </a:solidFill>
              </a:defRPr>
            </a:lvl2pPr>
            <a:lvl3pPr marL="1371600" lvl="2" indent="-228600" algn="l">
              <a:spcBef>
                <a:spcPts val="800"/>
              </a:spcBef>
              <a:spcAft>
                <a:spcPts val="0"/>
              </a:spcAft>
              <a:buSzPts val="1000"/>
              <a:buNone/>
              <a:defRPr sz="1200">
                <a:solidFill>
                  <a:srgbClr val="888888"/>
                </a:solidFill>
              </a:defRPr>
            </a:lvl3pPr>
            <a:lvl4pPr marL="1828800" lvl="3" indent="-228600" algn="l">
              <a:spcBef>
                <a:spcPts val="800"/>
              </a:spcBef>
              <a:spcAft>
                <a:spcPts val="0"/>
              </a:spcAft>
              <a:buSzPts val="800"/>
              <a:buNone/>
              <a:defRPr sz="1100">
                <a:solidFill>
                  <a:srgbClr val="888888"/>
                </a:solidFill>
              </a:defRPr>
            </a:lvl4pPr>
            <a:lvl5pPr marL="2286000" lvl="4" indent="-228600" algn="l">
              <a:spcBef>
                <a:spcPts val="800"/>
              </a:spcBef>
              <a:spcAft>
                <a:spcPts val="0"/>
              </a:spcAft>
              <a:buSzPts val="800"/>
              <a:buNone/>
              <a:defRPr sz="1100">
                <a:solidFill>
                  <a:srgbClr val="888888"/>
                </a:solidFill>
              </a:defRPr>
            </a:lvl5pPr>
            <a:lvl6pPr marL="2743200" lvl="5" indent="-228600" algn="l">
              <a:spcBef>
                <a:spcPts val="800"/>
              </a:spcBef>
              <a:spcAft>
                <a:spcPts val="0"/>
              </a:spcAft>
              <a:buSzPts val="800"/>
              <a:buNone/>
              <a:defRPr sz="1100">
                <a:solidFill>
                  <a:srgbClr val="888888"/>
                </a:solidFill>
              </a:defRPr>
            </a:lvl6pPr>
            <a:lvl7pPr marL="3200400" lvl="6" indent="-228600" algn="l">
              <a:spcBef>
                <a:spcPts val="800"/>
              </a:spcBef>
              <a:spcAft>
                <a:spcPts val="0"/>
              </a:spcAft>
              <a:buSzPts val="800"/>
              <a:buNone/>
              <a:defRPr sz="1100">
                <a:solidFill>
                  <a:srgbClr val="888888"/>
                </a:solidFill>
              </a:defRPr>
            </a:lvl7pPr>
            <a:lvl8pPr marL="3657600" lvl="7" indent="-228600" algn="l">
              <a:spcBef>
                <a:spcPts val="800"/>
              </a:spcBef>
              <a:spcAft>
                <a:spcPts val="0"/>
              </a:spcAft>
              <a:buSzPts val="800"/>
              <a:buNone/>
              <a:defRPr sz="1100">
                <a:solidFill>
                  <a:srgbClr val="888888"/>
                </a:solidFill>
              </a:defRPr>
            </a:lvl8pPr>
            <a:lvl9pPr marL="4114800" lvl="8" indent="-228600" algn="l">
              <a:spcBef>
                <a:spcPts val="800"/>
              </a:spcBef>
              <a:spcAft>
                <a:spcPts val="0"/>
              </a:spcAft>
              <a:buSzPts val="800"/>
              <a:buNone/>
              <a:defRPr sz="1100">
                <a:solidFill>
                  <a:srgbClr val="888888"/>
                </a:solidFill>
              </a:defRPr>
            </a:lvl9pPr>
          </a:lstStyle>
          <a:p>
            <a:endParaRPr/>
          </a:p>
        </p:txBody>
      </p:sp>
      <p:sp>
        <p:nvSpPr>
          <p:cNvPr id="145" name="Google Shape;145;p24"/>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6" name="Google Shape;146;p24"/>
          <p:cNvSpPr txBox="1">
            <a:spLocks noGrp="1"/>
          </p:cNvSpPr>
          <p:nvPr>
            <p:ph type="ftr" idx="11"/>
          </p:nvPr>
        </p:nvSpPr>
        <p:spPr>
          <a:xfrm>
            <a:off x="508001" y="4531022"/>
            <a:ext cx="4723209"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7" name="Google Shape;147;p24"/>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8" name="Google Shape;148;p24"/>
          <p:cNvSpPr txBox="1"/>
          <p:nvPr/>
        </p:nvSpPr>
        <p:spPr>
          <a:xfrm>
            <a:off x="406403" y="592784"/>
            <a:ext cx="457200" cy="438582"/>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 sz="6000">
                <a:solidFill>
                  <a:srgbClr val="8FA1CF"/>
                </a:solidFill>
                <a:latin typeface="Arial"/>
                <a:ea typeface="Arial"/>
                <a:cs typeface="Arial"/>
                <a:sym typeface="Arial"/>
              </a:rPr>
              <a:t>“</a:t>
            </a:r>
            <a:endParaRPr sz="1100"/>
          </a:p>
        </p:txBody>
      </p:sp>
      <p:sp>
        <p:nvSpPr>
          <p:cNvPr id="149" name="Google Shape;149;p24"/>
          <p:cNvSpPr txBox="1"/>
          <p:nvPr/>
        </p:nvSpPr>
        <p:spPr>
          <a:xfrm>
            <a:off x="6669758" y="2164917"/>
            <a:ext cx="457200" cy="438582"/>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 sz="6000">
                <a:solidFill>
                  <a:srgbClr val="8FA1CF"/>
                </a:solidFill>
                <a:latin typeface="Arial"/>
                <a:ea typeface="Arial"/>
                <a:cs typeface="Arial"/>
                <a:sym typeface="Arial"/>
              </a:rPr>
              <a:t>”</a:t>
            </a:r>
            <a:endParaRPr sz="1400">
              <a:solidFill>
                <a:srgbClr val="8FA1CF"/>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50"/>
        <p:cNvGrpSpPr/>
        <p:nvPr/>
      </p:nvGrpSpPr>
      <p:grpSpPr>
        <a:xfrm>
          <a:off x="0" y="0"/>
          <a:ext cx="0" cy="0"/>
          <a:chOff x="0" y="0"/>
          <a:chExt cx="0" cy="0"/>
        </a:xfrm>
      </p:grpSpPr>
      <p:sp>
        <p:nvSpPr>
          <p:cNvPr id="151" name="Google Shape;151;p25"/>
          <p:cNvSpPr txBox="1">
            <a:spLocks noGrp="1"/>
          </p:cNvSpPr>
          <p:nvPr>
            <p:ph type="title"/>
          </p:nvPr>
        </p:nvSpPr>
        <p:spPr>
          <a:xfrm>
            <a:off x="508001" y="1448991"/>
            <a:ext cx="6447501" cy="1946595"/>
          </a:xfrm>
          <a:prstGeom prst="rect">
            <a:avLst/>
          </a:prstGeom>
          <a:noFill/>
          <a:ln>
            <a:noFill/>
          </a:ln>
        </p:spPr>
        <p:txBody>
          <a:bodyPr spcFirstLastPara="1" wrap="square" lIns="68575" tIns="34275" rIns="68575" bIns="34275" anchor="b" anchorCtr="0">
            <a:normAutofit/>
          </a:bodyPr>
          <a:lstStyle>
            <a:lvl1pPr lvl="0" algn="l">
              <a:spcBef>
                <a:spcPts val="0"/>
              </a:spcBef>
              <a:spcAft>
                <a:spcPts val="0"/>
              </a:spcAft>
              <a:buClr>
                <a:schemeClr val="accent1"/>
              </a:buClr>
              <a:buSzPts val="3300"/>
              <a:buFont typeface="Trebuchet MS"/>
              <a:buNone/>
              <a:defRPr sz="3300" b="0" cap="none"/>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2" name="Google Shape;152;p25"/>
          <p:cNvSpPr txBox="1">
            <a:spLocks noGrp="1"/>
          </p:cNvSpPr>
          <p:nvPr>
            <p:ph type="body" idx="1"/>
          </p:nvPr>
        </p:nvSpPr>
        <p:spPr>
          <a:xfrm>
            <a:off x="508001" y="3395586"/>
            <a:ext cx="6447501" cy="1135436"/>
          </a:xfrm>
          <a:prstGeom prst="rect">
            <a:avLst/>
          </a:prstGeom>
          <a:noFill/>
          <a:ln>
            <a:noFill/>
          </a:ln>
        </p:spPr>
        <p:txBody>
          <a:bodyPr spcFirstLastPara="1" wrap="square" lIns="68575" tIns="34275" rIns="68575" bIns="34275" anchor="t" anchorCtr="0">
            <a:normAutofit/>
          </a:bodyPr>
          <a:lstStyle>
            <a:lvl1pPr marL="457200" lvl="0" indent="-228600" algn="l">
              <a:spcBef>
                <a:spcPts val="800"/>
              </a:spcBef>
              <a:spcAft>
                <a:spcPts val="0"/>
              </a:spcAft>
              <a:buSzPts val="1100"/>
              <a:buNone/>
              <a:defRPr sz="1400">
                <a:solidFill>
                  <a:srgbClr val="3F3F3F"/>
                </a:solidFill>
              </a:defRPr>
            </a:lvl1pPr>
            <a:lvl2pPr marL="914400" lvl="1" indent="-228600" algn="l">
              <a:spcBef>
                <a:spcPts val="800"/>
              </a:spcBef>
              <a:spcAft>
                <a:spcPts val="0"/>
              </a:spcAft>
              <a:buSzPts val="1100"/>
              <a:buNone/>
              <a:defRPr sz="1400">
                <a:solidFill>
                  <a:srgbClr val="888888"/>
                </a:solidFill>
              </a:defRPr>
            </a:lvl2pPr>
            <a:lvl3pPr marL="1371600" lvl="2" indent="-228600" algn="l">
              <a:spcBef>
                <a:spcPts val="800"/>
              </a:spcBef>
              <a:spcAft>
                <a:spcPts val="0"/>
              </a:spcAft>
              <a:buSzPts val="1000"/>
              <a:buNone/>
              <a:defRPr sz="1200">
                <a:solidFill>
                  <a:srgbClr val="888888"/>
                </a:solidFill>
              </a:defRPr>
            </a:lvl3pPr>
            <a:lvl4pPr marL="1828800" lvl="3" indent="-228600" algn="l">
              <a:spcBef>
                <a:spcPts val="800"/>
              </a:spcBef>
              <a:spcAft>
                <a:spcPts val="0"/>
              </a:spcAft>
              <a:buSzPts val="800"/>
              <a:buNone/>
              <a:defRPr sz="1100">
                <a:solidFill>
                  <a:srgbClr val="888888"/>
                </a:solidFill>
              </a:defRPr>
            </a:lvl4pPr>
            <a:lvl5pPr marL="2286000" lvl="4" indent="-228600" algn="l">
              <a:spcBef>
                <a:spcPts val="800"/>
              </a:spcBef>
              <a:spcAft>
                <a:spcPts val="0"/>
              </a:spcAft>
              <a:buSzPts val="800"/>
              <a:buNone/>
              <a:defRPr sz="1100">
                <a:solidFill>
                  <a:srgbClr val="888888"/>
                </a:solidFill>
              </a:defRPr>
            </a:lvl5pPr>
            <a:lvl6pPr marL="2743200" lvl="5" indent="-228600" algn="l">
              <a:spcBef>
                <a:spcPts val="800"/>
              </a:spcBef>
              <a:spcAft>
                <a:spcPts val="0"/>
              </a:spcAft>
              <a:buSzPts val="800"/>
              <a:buNone/>
              <a:defRPr sz="1100">
                <a:solidFill>
                  <a:srgbClr val="888888"/>
                </a:solidFill>
              </a:defRPr>
            </a:lvl6pPr>
            <a:lvl7pPr marL="3200400" lvl="6" indent="-228600" algn="l">
              <a:spcBef>
                <a:spcPts val="800"/>
              </a:spcBef>
              <a:spcAft>
                <a:spcPts val="0"/>
              </a:spcAft>
              <a:buSzPts val="800"/>
              <a:buNone/>
              <a:defRPr sz="1100">
                <a:solidFill>
                  <a:srgbClr val="888888"/>
                </a:solidFill>
              </a:defRPr>
            </a:lvl7pPr>
            <a:lvl8pPr marL="3657600" lvl="7" indent="-228600" algn="l">
              <a:spcBef>
                <a:spcPts val="800"/>
              </a:spcBef>
              <a:spcAft>
                <a:spcPts val="0"/>
              </a:spcAft>
              <a:buSzPts val="800"/>
              <a:buNone/>
              <a:defRPr sz="1100">
                <a:solidFill>
                  <a:srgbClr val="888888"/>
                </a:solidFill>
              </a:defRPr>
            </a:lvl8pPr>
            <a:lvl9pPr marL="4114800" lvl="8" indent="-228600" algn="l">
              <a:spcBef>
                <a:spcPts val="800"/>
              </a:spcBef>
              <a:spcAft>
                <a:spcPts val="0"/>
              </a:spcAft>
              <a:buSzPts val="800"/>
              <a:buNone/>
              <a:defRPr sz="1100">
                <a:solidFill>
                  <a:srgbClr val="888888"/>
                </a:solidFill>
              </a:defRPr>
            </a:lvl9pPr>
          </a:lstStyle>
          <a:p>
            <a:endParaRPr/>
          </a:p>
        </p:txBody>
      </p:sp>
      <p:sp>
        <p:nvSpPr>
          <p:cNvPr id="153" name="Google Shape;153;p25"/>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4" name="Google Shape;154;p25"/>
          <p:cNvSpPr txBox="1">
            <a:spLocks noGrp="1"/>
          </p:cNvSpPr>
          <p:nvPr>
            <p:ph type="ftr" idx="11"/>
          </p:nvPr>
        </p:nvSpPr>
        <p:spPr>
          <a:xfrm>
            <a:off x="508001" y="4531022"/>
            <a:ext cx="4723209"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5" name="Google Shape;155;p25"/>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56"/>
        <p:cNvGrpSpPr/>
        <p:nvPr/>
      </p:nvGrpSpPr>
      <p:grpSpPr>
        <a:xfrm>
          <a:off x="0" y="0"/>
          <a:ext cx="0" cy="0"/>
          <a:chOff x="0" y="0"/>
          <a:chExt cx="0" cy="0"/>
        </a:xfrm>
      </p:grpSpPr>
      <p:sp>
        <p:nvSpPr>
          <p:cNvPr id="157" name="Google Shape;157;p26"/>
          <p:cNvSpPr txBox="1">
            <a:spLocks noGrp="1"/>
          </p:cNvSpPr>
          <p:nvPr>
            <p:ph type="title"/>
          </p:nvPr>
        </p:nvSpPr>
        <p:spPr>
          <a:xfrm>
            <a:off x="698500" y="457200"/>
            <a:ext cx="6070601" cy="2266950"/>
          </a:xfrm>
          <a:prstGeom prst="rect">
            <a:avLst/>
          </a:prstGeom>
          <a:noFill/>
          <a:ln>
            <a:noFill/>
          </a:ln>
        </p:spPr>
        <p:txBody>
          <a:bodyPr spcFirstLastPara="1" wrap="square" lIns="68575" tIns="34275" rIns="68575" bIns="34275" anchor="ctr" anchorCtr="0">
            <a:normAutofit/>
          </a:bodyPr>
          <a:lstStyle>
            <a:lvl1pPr lvl="0" algn="l">
              <a:spcBef>
                <a:spcPts val="0"/>
              </a:spcBef>
              <a:spcAft>
                <a:spcPts val="0"/>
              </a:spcAft>
              <a:buClr>
                <a:schemeClr val="accent1"/>
              </a:buClr>
              <a:buSzPts val="3300"/>
              <a:buFont typeface="Trebuchet MS"/>
              <a:buNone/>
              <a:defRPr sz="3300" b="0" cap="none"/>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8" name="Google Shape;158;p26"/>
          <p:cNvSpPr txBox="1">
            <a:spLocks noGrp="1"/>
          </p:cNvSpPr>
          <p:nvPr>
            <p:ph type="body" idx="1"/>
          </p:nvPr>
        </p:nvSpPr>
        <p:spPr>
          <a:xfrm>
            <a:off x="507999" y="3009900"/>
            <a:ext cx="6447502" cy="385686"/>
          </a:xfrm>
          <a:prstGeom prst="rect">
            <a:avLst/>
          </a:prstGeom>
          <a:noFill/>
          <a:ln>
            <a:noFill/>
          </a:ln>
        </p:spPr>
        <p:txBody>
          <a:bodyPr spcFirstLastPara="1" wrap="square" lIns="68575" tIns="34275" rIns="68575" bIns="34275" anchor="b" anchorCtr="0">
            <a:noAutofit/>
          </a:bodyPr>
          <a:lstStyle>
            <a:lvl1pPr marL="457200" lvl="0" indent="-228600" algn="l">
              <a:spcBef>
                <a:spcPts val="800"/>
              </a:spcBef>
              <a:spcAft>
                <a:spcPts val="0"/>
              </a:spcAft>
              <a:buSzPts val="1400"/>
              <a:buFont typeface="Trebuchet MS"/>
              <a:buNone/>
              <a:defRPr sz="1800">
                <a:solidFill>
                  <a:srgbClr val="3F3F3F"/>
                </a:solidFill>
              </a:defRPr>
            </a:lvl1pPr>
            <a:lvl2pPr marL="914400" lvl="1" indent="-228600" algn="l">
              <a:spcBef>
                <a:spcPts val="800"/>
              </a:spcBef>
              <a:spcAft>
                <a:spcPts val="0"/>
              </a:spcAft>
              <a:buSzPts val="1000"/>
              <a:buFont typeface="Trebuchet MS"/>
              <a:buNone/>
              <a:defRPr/>
            </a:lvl2pPr>
            <a:lvl3pPr marL="1371600" lvl="2" indent="-228600" algn="l">
              <a:spcBef>
                <a:spcPts val="800"/>
              </a:spcBef>
              <a:spcAft>
                <a:spcPts val="0"/>
              </a:spcAft>
              <a:buSzPts val="800"/>
              <a:buFont typeface="Trebuchet MS"/>
              <a:buNone/>
              <a:defRPr/>
            </a:lvl3pPr>
            <a:lvl4pPr marL="1828800" lvl="3" indent="-228600" algn="l">
              <a:spcBef>
                <a:spcPts val="800"/>
              </a:spcBef>
              <a:spcAft>
                <a:spcPts val="0"/>
              </a:spcAft>
              <a:buSzPts val="700"/>
              <a:buFont typeface="Trebuchet MS"/>
              <a:buNone/>
              <a:defRPr/>
            </a:lvl4pPr>
            <a:lvl5pPr marL="2286000" lvl="4" indent="-228600" algn="l">
              <a:spcBef>
                <a:spcPts val="800"/>
              </a:spcBef>
              <a:spcAft>
                <a:spcPts val="0"/>
              </a:spcAft>
              <a:buSzPts val="700"/>
              <a:buFont typeface="Trebuchet MS"/>
              <a:buNone/>
              <a:defRPr/>
            </a:lvl5pPr>
            <a:lvl6pPr marL="2743200" lvl="5" indent="-298450" algn="l">
              <a:spcBef>
                <a:spcPts val="800"/>
              </a:spcBef>
              <a:spcAft>
                <a:spcPts val="0"/>
              </a:spcAft>
              <a:buSzPts val="1100"/>
              <a:buChar char="►"/>
              <a:defRPr/>
            </a:lvl6pPr>
            <a:lvl7pPr marL="3200400" lvl="6" indent="-298450" algn="l">
              <a:spcBef>
                <a:spcPts val="800"/>
              </a:spcBef>
              <a:spcAft>
                <a:spcPts val="0"/>
              </a:spcAft>
              <a:buSzPts val="1100"/>
              <a:buChar char="►"/>
              <a:defRPr/>
            </a:lvl7pPr>
            <a:lvl8pPr marL="3657600" lvl="7" indent="-298450" algn="l">
              <a:spcBef>
                <a:spcPts val="800"/>
              </a:spcBef>
              <a:spcAft>
                <a:spcPts val="0"/>
              </a:spcAft>
              <a:buSzPts val="1100"/>
              <a:buChar char="►"/>
              <a:defRPr/>
            </a:lvl8pPr>
            <a:lvl9pPr marL="4114800" lvl="8" indent="-298450" algn="l">
              <a:spcBef>
                <a:spcPts val="800"/>
              </a:spcBef>
              <a:spcAft>
                <a:spcPts val="0"/>
              </a:spcAft>
              <a:buSzPts val="1100"/>
              <a:buChar char="►"/>
              <a:defRPr/>
            </a:lvl9pPr>
          </a:lstStyle>
          <a:p>
            <a:endParaRPr/>
          </a:p>
        </p:txBody>
      </p:sp>
      <p:sp>
        <p:nvSpPr>
          <p:cNvPr id="159" name="Google Shape;159;p26"/>
          <p:cNvSpPr txBox="1">
            <a:spLocks noGrp="1"/>
          </p:cNvSpPr>
          <p:nvPr>
            <p:ph type="body" idx="2"/>
          </p:nvPr>
        </p:nvSpPr>
        <p:spPr>
          <a:xfrm>
            <a:off x="508001" y="3395586"/>
            <a:ext cx="6447501" cy="1135436"/>
          </a:xfrm>
          <a:prstGeom prst="rect">
            <a:avLst/>
          </a:prstGeom>
          <a:noFill/>
          <a:ln>
            <a:noFill/>
          </a:ln>
        </p:spPr>
        <p:txBody>
          <a:bodyPr spcFirstLastPara="1" wrap="square" lIns="68575" tIns="34275" rIns="68575" bIns="34275" anchor="t" anchorCtr="0">
            <a:normAutofit/>
          </a:bodyPr>
          <a:lstStyle>
            <a:lvl1pPr marL="457200" lvl="0" indent="-228600" algn="l">
              <a:spcBef>
                <a:spcPts val="800"/>
              </a:spcBef>
              <a:spcAft>
                <a:spcPts val="0"/>
              </a:spcAft>
              <a:buSzPts val="1100"/>
              <a:buNone/>
              <a:defRPr sz="1400">
                <a:solidFill>
                  <a:srgbClr val="7F7F7F"/>
                </a:solidFill>
              </a:defRPr>
            </a:lvl1pPr>
            <a:lvl2pPr marL="914400" lvl="1" indent="-228600" algn="l">
              <a:spcBef>
                <a:spcPts val="800"/>
              </a:spcBef>
              <a:spcAft>
                <a:spcPts val="0"/>
              </a:spcAft>
              <a:buSzPts val="1100"/>
              <a:buNone/>
              <a:defRPr sz="1400">
                <a:solidFill>
                  <a:srgbClr val="888888"/>
                </a:solidFill>
              </a:defRPr>
            </a:lvl2pPr>
            <a:lvl3pPr marL="1371600" lvl="2" indent="-228600" algn="l">
              <a:spcBef>
                <a:spcPts val="800"/>
              </a:spcBef>
              <a:spcAft>
                <a:spcPts val="0"/>
              </a:spcAft>
              <a:buSzPts val="1000"/>
              <a:buNone/>
              <a:defRPr sz="1200">
                <a:solidFill>
                  <a:srgbClr val="888888"/>
                </a:solidFill>
              </a:defRPr>
            </a:lvl3pPr>
            <a:lvl4pPr marL="1828800" lvl="3" indent="-228600" algn="l">
              <a:spcBef>
                <a:spcPts val="800"/>
              </a:spcBef>
              <a:spcAft>
                <a:spcPts val="0"/>
              </a:spcAft>
              <a:buSzPts val="800"/>
              <a:buNone/>
              <a:defRPr sz="1100">
                <a:solidFill>
                  <a:srgbClr val="888888"/>
                </a:solidFill>
              </a:defRPr>
            </a:lvl4pPr>
            <a:lvl5pPr marL="2286000" lvl="4" indent="-228600" algn="l">
              <a:spcBef>
                <a:spcPts val="800"/>
              </a:spcBef>
              <a:spcAft>
                <a:spcPts val="0"/>
              </a:spcAft>
              <a:buSzPts val="800"/>
              <a:buNone/>
              <a:defRPr sz="1100">
                <a:solidFill>
                  <a:srgbClr val="888888"/>
                </a:solidFill>
              </a:defRPr>
            </a:lvl5pPr>
            <a:lvl6pPr marL="2743200" lvl="5" indent="-228600" algn="l">
              <a:spcBef>
                <a:spcPts val="800"/>
              </a:spcBef>
              <a:spcAft>
                <a:spcPts val="0"/>
              </a:spcAft>
              <a:buSzPts val="800"/>
              <a:buNone/>
              <a:defRPr sz="1100">
                <a:solidFill>
                  <a:srgbClr val="888888"/>
                </a:solidFill>
              </a:defRPr>
            </a:lvl6pPr>
            <a:lvl7pPr marL="3200400" lvl="6" indent="-228600" algn="l">
              <a:spcBef>
                <a:spcPts val="800"/>
              </a:spcBef>
              <a:spcAft>
                <a:spcPts val="0"/>
              </a:spcAft>
              <a:buSzPts val="800"/>
              <a:buNone/>
              <a:defRPr sz="1100">
                <a:solidFill>
                  <a:srgbClr val="888888"/>
                </a:solidFill>
              </a:defRPr>
            </a:lvl7pPr>
            <a:lvl8pPr marL="3657600" lvl="7" indent="-228600" algn="l">
              <a:spcBef>
                <a:spcPts val="800"/>
              </a:spcBef>
              <a:spcAft>
                <a:spcPts val="0"/>
              </a:spcAft>
              <a:buSzPts val="800"/>
              <a:buNone/>
              <a:defRPr sz="1100">
                <a:solidFill>
                  <a:srgbClr val="888888"/>
                </a:solidFill>
              </a:defRPr>
            </a:lvl8pPr>
            <a:lvl9pPr marL="4114800" lvl="8" indent="-228600" algn="l">
              <a:spcBef>
                <a:spcPts val="800"/>
              </a:spcBef>
              <a:spcAft>
                <a:spcPts val="0"/>
              </a:spcAft>
              <a:buSzPts val="800"/>
              <a:buNone/>
              <a:defRPr sz="1100">
                <a:solidFill>
                  <a:srgbClr val="888888"/>
                </a:solidFill>
              </a:defRPr>
            </a:lvl9pPr>
          </a:lstStyle>
          <a:p>
            <a:endParaRPr/>
          </a:p>
        </p:txBody>
      </p:sp>
      <p:sp>
        <p:nvSpPr>
          <p:cNvPr id="160" name="Google Shape;160;p26"/>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1" name="Google Shape;161;p26"/>
          <p:cNvSpPr txBox="1">
            <a:spLocks noGrp="1"/>
          </p:cNvSpPr>
          <p:nvPr>
            <p:ph type="ftr" idx="11"/>
          </p:nvPr>
        </p:nvSpPr>
        <p:spPr>
          <a:xfrm>
            <a:off x="508001" y="4531022"/>
            <a:ext cx="4723209"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2" name="Google Shape;162;p26"/>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3" name="Google Shape;163;p26"/>
          <p:cNvSpPr txBox="1"/>
          <p:nvPr/>
        </p:nvSpPr>
        <p:spPr>
          <a:xfrm>
            <a:off x="406403" y="592784"/>
            <a:ext cx="457200" cy="438582"/>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 sz="6000">
                <a:solidFill>
                  <a:srgbClr val="8FA1CF"/>
                </a:solidFill>
                <a:latin typeface="Arial"/>
                <a:ea typeface="Arial"/>
                <a:cs typeface="Arial"/>
                <a:sym typeface="Arial"/>
              </a:rPr>
              <a:t>“</a:t>
            </a:r>
            <a:endParaRPr sz="1100"/>
          </a:p>
        </p:txBody>
      </p:sp>
      <p:sp>
        <p:nvSpPr>
          <p:cNvPr id="164" name="Google Shape;164;p26"/>
          <p:cNvSpPr txBox="1"/>
          <p:nvPr/>
        </p:nvSpPr>
        <p:spPr>
          <a:xfrm>
            <a:off x="6669758" y="2164917"/>
            <a:ext cx="457200" cy="438582"/>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 sz="6000">
                <a:solidFill>
                  <a:srgbClr val="8FA1CF"/>
                </a:solidFill>
                <a:latin typeface="Arial"/>
                <a:ea typeface="Arial"/>
                <a:cs typeface="Arial"/>
                <a:sym typeface="Arial"/>
              </a:rPr>
              <a:t>”</a:t>
            </a:r>
            <a:endParaRPr sz="110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65"/>
        <p:cNvGrpSpPr/>
        <p:nvPr/>
      </p:nvGrpSpPr>
      <p:grpSpPr>
        <a:xfrm>
          <a:off x="0" y="0"/>
          <a:ext cx="0" cy="0"/>
          <a:chOff x="0" y="0"/>
          <a:chExt cx="0" cy="0"/>
        </a:xfrm>
      </p:grpSpPr>
      <p:sp>
        <p:nvSpPr>
          <p:cNvPr id="166" name="Google Shape;166;p27"/>
          <p:cNvSpPr txBox="1">
            <a:spLocks noGrp="1"/>
          </p:cNvSpPr>
          <p:nvPr>
            <p:ph type="title"/>
          </p:nvPr>
        </p:nvSpPr>
        <p:spPr>
          <a:xfrm>
            <a:off x="514349" y="457200"/>
            <a:ext cx="6441152" cy="2266950"/>
          </a:xfrm>
          <a:prstGeom prst="rect">
            <a:avLst/>
          </a:prstGeom>
          <a:noFill/>
          <a:ln>
            <a:noFill/>
          </a:ln>
        </p:spPr>
        <p:txBody>
          <a:bodyPr spcFirstLastPara="1" wrap="square" lIns="68575" tIns="34275" rIns="68575" bIns="34275" anchor="ctr" anchorCtr="0">
            <a:normAutofit/>
          </a:bodyPr>
          <a:lstStyle>
            <a:lvl1pPr lvl="0" algn="l">
              <a:spcBef>
                <a:spcPts val="0"/>
              </a:spcBef>
              <a:spcAft>
                <a:spcPts val="0"/>
              </a:spcAft>
              <a:buClr>
                <a:schemeClr val="accent1"/>
              </a:buClr>
              <a:buSzPts val="3300"/>
              <a:buFont typeface="Trebuchet MS"/>
              <a:buNone/>
              <a:defRPr sz="3300" b="0" cap="none"/>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7" name="Google Shape;167;p27"/>
          <p:cNvSpPr txBox="1">
            <a:spLocks noGrp="1"/>
          </p:cNvSpPr>
          <p:nvPr>
            <p:ph type="body" idx="1"/>
          </p:nvPr>
        </p:nvSpPr>
        <p:spPr>
          <a:xfrm>
            <a:off x="507999" y="3009900"/>
            <a:ext cx="6447502" cy="385686"/>
          </a:xfrm>
          <a:prstGeom prst="rect">
            <a:avLst/>
          </a:prstGeom>
          <a:noFill/>
          <a:ln>
            <a:noFill/>
          </a:ln>
        </p:spPr>
        <p:txBody>
          <a:bodyPr spcFirstLastPara="1" wrap="square" lIns="68575" tIns="34275" rIns="68575" bIns="34275" anchor="b" anchorCtr="0">
            <a:noAutofit/>
          </a:bodyPr>
          <a:lstStyle>
            <a:lvl1pPr marL="457200" lvl="0" indent="-228600" algn="l">
              <a:spcBef>
                <a:spcPts val="800"/>
              </a:spcBef>
              <a:spcAft>
                <a:spcPts val="0"/>
              </a:spcAft>
              <a:buSzPts val="1400"/>
              <a:buFont typeface="Trebuchet MS"/>
              <a:buNone/>
              <a:defRPr sz="1800">
                <a:solidFill>
                  <a:schemeClr val="accent1"/>
                </a:solidFill>
              </a:defRPr>
            </a:lvl1pPr>
            <a:lvl2pPr marL="914400" lvl="1" indent="-228600" algn="l">
              <a:spcBef>
                <a:spcPts val="800"/>
              </a:spcBef>
              <a:spcAft>
                <a:spcPts val="0"/>
              </a:spcAft>
              <a:buSzPts val="1000"/>
              <a:buFont typeface="Trebuchet MS"/>
              <a:buNone/>
              <a:defRPr/>
            </a:lvl2pPr>
            <a:lvl3pPr marL="1371600" lvl="2" indent="-228600" algn="l">
              <a:spcBef>
                <a:spcPts val="800"/>
              </a:spcBef>
              <a:spcAft>
                <a:spcPts val="0"/>
              </a:spcAft>
              <a:buSzPts val="800"/>
              <a:buFont typeface="Trebuchet MS"/>
              <a:buNone/>
              <a:defRPr/>
            </a:lvl3pPr>
            <a:lvl4pPr marL="1828800" lvl="3" indent="-228600" algn="l">
              <a:spcBef>
                <a:spcPts val="800"/>
              </a:spcBef>
              <a:spcAft>
                <a:spcPts val="0"/>
              </a:spcAft>
              <a:buSzPts val="700"/>
              <a:buFont typeface="Trebuchet MS"/>
              <a:buNone/>
              <a:defRPr/>
            </a:lvl4pPr>
            <a:lvl5pPr marL="2286000" lvl="4" indent="-228600" algn="l">
              <a:spcBef>
                <a:spcPts val="800"/>
              </a:spcBef>
              <a:spcAft>
                <a:spcPts val="0"/>
              </a:spcAft>
              <a:buSzPts val="700"/>
              <a:buFont typeface="Trebuchet MS"/>
              <a:buNone/>
              <a:defRPr/>
            </a:lvl5pPr>
            <a:lvl6pPr marL="2743200" lvl="5" indent="-298450" algn="l">
              <a:spcBef>
                <a:spcPts val="800"/>
              </a:spcBef>
              <a:spcAft>
                <a:spcPts val="0"/>
              </a:spcAft>
              <a:buSzPts val="1100"/>
              <a:buChar char="►"/>
              <a:defRPr/>
            </a:lvl6pPr>
            <a:lvl7pPr marL="3200400" lvl="6" indent="-298450" algn="l">
              <a:spcBef>
                <a:spcPts val="800"/>
              </a:spcBef>
              <a:spcAft>
                <a:spcPts val="0"/>
              </a:spcAft>
              <a:buSzPts val="1100"/>
              <a:buChar char="►"/>
              <a:defRPr/>
            </a:lvl7pPr>
            <a:lvl8pPr marL="3657600" lvl="7" indent="-298450" algn="l">
              <a:spcBef>
                <a:spcPts val="800"/>
              </a:spcBef>
              <a:spcAft>
                <a:spcPts val="0"/>
              </a:spcAft>
              <a:buSzPts val="1100"/>
              <a:buChar char="►"/>
              <a:defRPr/>
            </a:lvl8pPr>
            <a:lvl9pPr marL="4114800" lvl="8" indent="-298450" algn="l">
              <a:spcBef>
                <a:spcPts val="800"/>
              </a:spcBef>
              <a:spcAft>
                <a:spcPts val="0"/>
              </a:spcAft>
              <a:buSzPts val="1100"/>
              <a:buChar char="►"/>
              <a:defRPr/>
            </a:lvl9pPr>
          </a:lstStyle>
          <a:p>
            <a:endParaRPr/>
          </a:p>
        </p:txBody>
      </p:sp>
      <p:sp>
        <p:nvSpPr>
          <p:cNvPr id="168" name="Google Shape;168;p27"/>
          <p:cNvSpPr txBox="1">
            <a:spLocks noGrp="1"/>
          </p:cNvSpPr>
          <p:nvPr>
            <p:ph type="body" idx="2"/>
          </p:nvPr>
        </p:nvSpPr>
        <p:spPr>
          <a:xfrm>
            <a:off x="508001" y="3395586"/>
            <a:ext cx="6447501" cy="1135436"/>
          </a:xfrm>
          <a:prstGeom prst="rect">
            <a:avLst/>
          </a:prstGeom>
          <a:noFill/>
          <a:ln>
            <a:noFill/>
          </a:ln>
        </p:spPr>
        <p:txBody>
          <a:bodyPr spcFirstLastPara="1" wrap="square" lIns="68575" tIns="34275" rIns="68575" bIns="34275" anchor="t" anchorCtr="0">
            <a:normAutofit/>
          </a:bodyPr>
          <a:lstStyle>
            <a:lvl1pPr marL="457200" lvl="0" indent="-228600" algn="l">
              <a:spcBef>
                <a:spcPts val="800"/>
              </a:spcBef>
              <a:spcAft>
                <a:spcPts val="0"/>
              </a:spcAft>
              <a:buSzPts val="1100"/>
              <a:buNone/>
              <a:defRPr sz="1400">
                <a:solidFill>
                  <a:srgbClr val="7F7F7F"/>
                </a:solidFill>
              </a:defRPr>
            </a:lvl1pPr>
            <a:lvl2pPr marL="914400" lvl="1" indent="-228600" algn="l">
              <a:spcBef>
                <a:spcPts val="800"/>
              </a:spcBef>
              <a:spcAft>
                <a:spcPts val="0"/>
              </a:spcAft>
              <a:buSzPts val="1100"/>
              <a:buNone/>
              <a:defRPr sz="1400">
                <a:solidFill>
                  <a:srgbClr val="888888"/>
                </a:solidFill>
              </a:defRPr>
            </a:lvl2pPr>
            <a:lvl3pPr marL="1371600" lvl="2" indent="-228600" algn="l">
              <a:spcBef>
                <a:spcPts val="800"/>
              </a:spcBef>
              <a:spcAft>
                <a:spcPts val="0"/>
              </a:spcAft>
              <a:buSzPts val="1000"/>
              <a:buNone/>
              <a:defRPr sz="1200">
                <a:solidFill>
                  <a:srgbClr val="888888"/>
                </a:solidFill>
              </a:defRPr>
            </a:lvl3pPr>
            <a:lvl4pPr marL="1828800" lvl="3" indent="-228600" algn="l">
              <a:spcBef>
                <a:spcPts val="800"/>
              </a:spcBef>
              <a:spcAft>
                <a:spcPts val="0"/>
              </a:spcAft>
              <a:buSzPts val="800"/>
              <a:buNone/>
              <a:defRPr sz="1100">
                <a:solidFill>
                  <a:srgbClr val="888888"/>
                </a:solidFill>
              </a:defRPr>
            </a:lvl4pPr>
            <a:lvl5pPr marL="2286000" lvl="4" indent="-228600" algn="l">
              <a:spcBef>
                <a:spcPts val="800"/>
              </a:spcBef>
              <a:spcAft>
                <a:spcPts val="0"/>
              </a:spcAft>
              <a:buSzPts val="800"/>
              <a:buNone/>
              <a:defRPr sz="1100">
                <a:solidFill>
                  <a:srgbClr val="888888"/>
                </a:solidFill>
              </a:defRPr>
            </a:lvl5pPr>
            <a:lvl6pPr marL="2743200" lvl="5" indent="-228600" algn="l">
              <a:spcBef>
                <a:spcPts val="800"/>
              </a:spcBef>
              <a:spcAft>
                <a:spcPts val="0"/>
              </a:spcAft>
              <a:buSzPts val="800"/>
              <a:buNone/>
              <a:defRPr sz="1100">
                <a:solidFill>
                  <a:srgbClr val="888888"/>
                </a:solidFill>
              </a:defRPr>
            </a:lvl6pPr>
            <a:lvl7pPr marL="3200400" lvl="6" indent="-228600" algn="l">
              <a:spcBef>
                <a:spcPts val="800"/>
              </a:spcBef>
              <a:spcAft>
                <a:spcPts val="0"/>
              </a:spcAft>
              <a:buSzPts val="800"/>
              <a:buNone/>
              <a:defRPr sz="1100">
                <a:solidFill>
                  <a:srgbClr val="888888"/>
                </a:solidFill>
              </a:defRPr>
            </a:lvl7pPr>
            <a:lvl8pPr marL="3657600" lvl="7" indent="-228600" algn="l">
              <a:spcBef>
                <a:spcPts val="800"/>
              </a:spcBef>
              <a:spcAft>
                <a:spcPts val="0"/>
              </a:spcAft>
              <a:buSzPts val="800"/>
              <a:buNone/>
              <a:defRPr sz="1100">
                <a:solidFill>
                  <a:srgbClr val="888888"/>
                </a:solidFill>
              </a:defRPr>
            </a:lvl8pPr>
            <a:lvl9pPr marL="4114800" lvl="8" indent="-228600" algn="l">
              <a:spcBef>
                <a:spcPts val="800"/>
              </a:spcBef>
              <a:spcAft>
                <a:spcPts val="0"/>
              </a:spcAft>
              <a:buSzPts val="800"/>
              <a:buNone/>
              <a:defRPr sz="1100">
                <a:solidFill>
                  <a:srgbClr val="888888"/>
                </a:solidFill>
              </a:defRPr>
            </a:lvl9pPr>
          </a:lstStyle>
          <a:p>
            <a:endParaRPr/>
          </a:p>
        </p:txBody>
      </p:sp>
      <p:sp>
        <p:nvSpPr>
          <p:cNvPr id="169" name="Google Shape;169;p27"/>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70" name="Google Shape;170;p27"/>
          <p:cNvSpPr txBox="1">
            <a:spLocks noGrp="1"/>
          </p:cNvSpPr>
          <p:nvPr>
            <p:ph type="ftr" idx="11"/>
          </p:nvPr>
        </p:nvSpPr>
        <p:spPr>
          <a:xfrm>
            <a:off x="508001" y="4531022"/>
            <a:ext cx="4723209"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71" name="Google Shape;171;p27"/>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72"/>
        <p:cNvGrpSpPr/>
        <p:nvPr/>
      </p:nvGrpSpPr>
      <p:grpSpPr>
        <a:xfrm>
          <a:off x="0" y="0"/>
          <a:ext cx="0" cy="0"/>
          <a:chOff x="0" y="0"/>
          <a:chExt cx="0" cy="0"/>
        </a:xfrm>
      </p:grpSpPr>
      <p:sp>
        <p:nvSpPr>
          <p:cNvPr id="173" name="Google Shape;173;p28"/>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normAutofit/>
          </a:bodyPr>
          <a:lstStyle>
            <a:lvl1pPr lvl="0" algn="l">
              <a:spcBef>
                <a:spcPts val="0"/>
              </a:spcBef>
              <a:spcAft>
                <a:spcPts val="0"/>
              </a:spcAft>
              <a:buClr>
                <a:schemeClr val="accent1"/>
              </a:buClr>
              <a:buSzPts val="14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74" name="Google Shape;174;p28"/>
          <p:cNvSpPr txBox="1">
            <a:spLocks noGrp="1"/>
          </p:cNvSpPr>
          <p:nvPr>
            <p:ph type="body" idx="1"/>
          </p:nvPr>
        </p:nvSpPr>
        <p:spPr>
          <a:xfrm rot="5400000">
            <a:off x="2276461" y="-148019"/>
            <a:ext cx="2910580" cy="6447501"/>
          </a:xfrm>
          <a:prstGeom prst="rect">
            <a:avLst/>
          </a:prstGeom>
          <a:noFill/>
          <a:ln>
            <a:noFill/>
          </a:ln>
        </p:spPr>
        <p:txBody>
          <a:bodyPr spcFirstLastPara="1" wrap="square" lIns="68575" tIns="34275" rIns="68575" bIns="34275" anchor="t" anchorCtr="0">
            <a:normAutofit/>
          </a:bodyPr>
          <a:lstStyle>
            <a:lvl1pPr marL="457200" lvl="0" indent="-298450" algn="l">
              <a:spcBef>
                <a:spcPts val="800"/>
              </a:spcBef>
              <a:spcAft>
                <a:spcPts val="0"/>
              </a:spcAft>
              <a:buSzPts val="1100"/>
              <a:buChar char="►"/>
              <a:defRPr/>
            </a:lvl1pPr>
            <a:lvl2pPr marL="914400" lvl="1" indent="-298450" algn="l">
              <a:spcBef>
                <a:spcPts val="800"/>
              </a:spcBef>
              <a:spcAft>
                <a:spcPts val="0"/>
              </a:spcAft>
              <a:buSzPts val="1100"/>
              <a:buChar char="►"/>
              <a:defRPr/>
            </a:lvl2pPr>
            <a:lvl3pPr marL="1371600" lvl="2" indent="-298450" algn="l">
              <a:spcBef>
                <a:spcPts val="800"/>
              </a:spcBef>
              <a:spcAft>
                <a:spcPts val="0"/>
              </a:spcAft>
              <a:buSzPts val="1100"/>
              <a:buChar char="►"/>
              <a:defRPr/>
            </a:lvl3pPr>
            <a:lvl4pPr marL="1828800" lvl="3" indent="-298450" algn="l">
              <a:spcBef>
                <a:spcPts val="800"/>
              </a:spcBef>
              <a:spcAft>
                <a:spcPts val="0"/>
              </a:spcAft>
              <a:buSzPts val="1100"/>
              <a:buChar char="►"/>
              <a:defRPr/>
            </a:lvl4pPr>
            <a:lvl5pPr marL="2286000" lvl="4" indent="-298450" algn="l">
              <a:spcBef>
                <a:spcPts val="800"/>
              </a:spcBef>
              <a:spcAft>
                <a:spcPts val="0"/>
              </a:spcAft>
              <a:buSzPts val="1100"/>
              <a:buChar char="►"/>
              <a:defRPr/>
            </a:lvl5pPr>
            <a:lvl6pPr marL="2743200" lvl="5" indent="-298450" algn="l">
              <a:spcBef>
                <a:spcPts val="800"/>
              </a:spcBef>
              <a:spcAft>
                <a:spcPts val="0"/>
              </a:spcAft>
              <a:buSzPts val="1100"/>
              <a:buChar char="►"/>
              <a:defRPr/>
            </a:lvl6pPr>
            <a:lvl7pPr marL="3200400" lvl="6" indent="-298450" algn="l">
              <a:spcBef>
                <a:spcPts val="800"/>
              </a:spcBef>
              <a:spcAft>
                <a:spcPts val="0"/>
              </a:spcAft>
              <a:buSzPts val="1100"/>
              <a:buChar char="►"/>
              <a:defRPr/>
            </a:lvl7pPr>
            <a:lvl8pPr marL="3657600" lvl="7" indent="-298450" algn="l">
              <a:spcBef>
                <a:spcPts val="800"/>
              </a:spcBef>
              <a:spcAft>
                <a:spcPts val="0"/>
              </a:spcAft>
              <a:buSzPts val="1100"/>
              <a:buChar char="►"/>
              <a:defRPr/>
            </a:lvl8pPr>
            <a:lvl9pPr marL="4114800" lvl="8" indent="-298450" algn="l">
              <a:spcBef>
                <a:spcPts val="800"/>
              </a:spcBef>
              <a:spcAft>
                <a:spcPts val="0"/>
              </a:spcAft>
              <a:buSzPts val="1100"/>
              <a:buChar char="►"/>
              <a:defRPr/>
            </a:lvl9pPr>
          </a:lstStyle>
          <a:p>
            <a:endParaRPr/>
          </a:p>
        </p:txBody>
      </p:sp>
      <p:sp>
        <p:nvSpPr>
          <p:cNvPr id="175" name="Google Shape;175;p28"/>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76" name="Google Shape;176;p28"/>
          <p:cNvSpPr txBox="1">
            <a:spLocks noGrp="1"/>
          </p:cNvSpPr>
          <p:nvPr>
            <p:ph type="ftr" idx="11"/>
          </p:nvPr>
        </p:nvSpPr>
        <p:spPr>
          <a:xfrm>
            <a:off x="508001" y="4531022"/>
            <a:ext cx="4723209"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77" name="Google Shape;177;p28"/>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78"/>
        <p:cNvGrpSpPr/>
        <p:nvPr/>
      </p:nvGrpSpPr>
      <p:grpSpPr>
        <a:xfrm>
          <a:off x="0" y="0"/>
          <a:ext cx="0" cy="0"/>
          <a:chOff x="0" y="0"/>
          <a:chExt cx="0" cy="0"/>
        </a:xfrm>
      </p:grpSpPr>
      <p:sp>
        <p:nvSpPr>
          <p:cNvPr id="179" name="Google Shape;179;p29"/>
          <p:cNvSpPr txBox="1">
            <a:spLocks noGrp="1"/>
          </p:cNvSpPr>
          <p:nvPr>
            <p:ph type="title"/>
          </p:nvPr>
        </p:nvSpPr>
        <p:spPr>
          <a:xfrm rot="5400000">
            <a:off x="4495739" y="1937215"/>
            <a:ext cx="3938588" cy="978557"/>
          </a:xfrm>
          <a:prstGeom prst="rect">
            <a:avLst/>
          </a:prstGeom>
          <a:noFill/>
          <a:ln>
            <a:noFill/>
          </a:ln>
        </p:spPr>
        <p:txBody>
          <a:bodyPr spcFirstLastPara="1" wrap="square" lIns="68575" tIns="34275" rIns="68575" bIns="34275" anchor="ctr" anchorCtr="0">
            <a:normAutofit/>
          </a:bodyPr>
          <a:lstStyle>
            <a:lvl1pPr lvl="0" algn="l">
              <a:spcBef>
                <a:spcPts val="0"/>
              </a:spcBef>
              <a:spcAft>
                <a:spcPts val="0"/>
              </a:spcAft>
              <a:buClr>
                <a:schemeClr val="accent1"/>
              </a:buClr>
              <a:buSzPts val="14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80" name="Google Shape;180;p29"/>
          <p:cNvSpPr txBox="1">
            <a:spLocks noGrp="1"/>
          </p:cNvSpPr>
          <p:nvPr>
            <p:ph type="body" idx="1"/>
          </p:nvPr>
        </p:nvSpPr>
        <p:spPr>
          <a:xfrm rot="5400000">
            <a:off x="1186264" y="-221062"/>
            <a:ext cx="3938588" cy="5295113"/>
          </a:xfrm>
          <a:prstGeom prst="rect">
            <a:avLst/>
          </a:prstGeom>
          <a:noFill/>
          <a:ln>
            <a:noFill/>
          </a:ln>
        </p:spPr>
        <p:txBody>
          <a:bodyPr spcFirstLastPara="1" wrap="square" lIns="68575" tIns="34275" rIns="68575" bIns="34275" anchor="t" anchorCtr="0">
            <a:normAutofit/>
          </a:bodyPr>
          <a:lstStyle>
            <a:lvl1pPr marL="457200" lvl="0" indent="-298450" algn="l">
              <a:spcBef>
                <a:spcPts val="800"/>
              </a:spcBef>
              <a:spcAft>
                <a:spcPts val="0"/>
              </a:spcAft>
              <a:buSzPts val="1100"/>
              <a:buChar char="►"/>
              <a:defRPr/>
            </a:lvl1pPr>
            <a:lvl2pPr marL="914400" lvl="1" indent="-298450" algn="l">
              <a:spcBef>
                <a:spcPts val="800"/>
              </a:spcBef>
              <a:spcAft>
                <a:spcPts val="0"/>
              </a:spcAft>
              <a:buSzPts val="1100"/>
              <a:buChar char="►"/>
              <a:defRPr/>
            </a:lvl2pPr>
            <a:lvl3pPr marL="1371600" lvl="2" indent="-298450" algn="l">
              <a:spcBef>
                <a:spcPts val="800"/>
              </a:spcBef>
              <a:spcAft>
                <a:spcPts val="0"/>
              </a:spcAft>
              <a:buSzPts val="1100"/>
              <a:buChar char="►"/>
              <a:defRPr/>
            </a:lvl3pPr>
            <a:lvl4pPr marL="1828800" lvl="3" indent="-298450" algn="l">
              <a:spcBef>
                <a:spcPts val="800"/>
              </a:spcBef>
              <a:spcAft>
                <a:spcPts val="0"/>
              </a:spcAft>
              <a:buSzPts val="1100"/>
              <a:buChar char="►"/>
              <a:defRPr/>
            </a:lvl4pPr>
            <a:lvl5pPr marL="2286000" lvl="4" indent="-298450" algn="l">
              <a:spcBef>
                <a:spcPts val="800"/>
              </a:spcBef>
              <a:spcAft>
                <a:spcPts val="0"/>
              </a:spcAft>
              <a:buSzPts val="1100"/>
              <a:buChar char="►"/>
              <a:defRPr/>
            </a:lvl5pPr>
            <a:lvl6pPr marL="2743200" lvl="5" indent="-298450" algn="l">
              <a:spcBef>
                <a:spcPts val="800"/>
              </a:spcBef>
              <a:spcAft>
                <a:spcPts val="0"/>
              </a:spcAft>
              <a:buSzPts val="1100"/>
              <a:buChar char="►"/>
              <a:defRPr/>
            </a:lvl6pPr>
            <a:lvl7pPr marL="3200400" lvl="6" indent="-298450" algn="l">
              <a:spcBef>
                <a:spcPts val="800"/>
              </a:spcBef>
              <a:spcAft>
                <a:spcPts val="0"/>
              </a:spcAft>
              <a:buSzPts val="1100"/>
              <a:buChar char="►"/>
              <a:defRPr/>
            </a:lvl7pPr>
            <a:lvl8pPr marL="3657600" lvl="7" indent="-298450" algn="l">
              <a:spcBef>
                <a:spcPts val="800"/>
              </a:spcBef>
              <a:spcAft>
                <a:spcPts val="0"/>
              </a:spcAft>
              <a:buSzPts val="1100"/>
              <a:buChar char="►"/>
              <a:defRPr/>
            </a:lvl8pPr>
            <a:lvl9pPr marL="4114800" lvl="8" indent="-298450" algn="l">
              <a:spcBef>
                <a:spcPts val="800"/>
              </a:spcBef>
              <a:spcAft>
                <a:spcPts val="0"/>
              </a:spcAft>
              <a:buSzPts val="1100"/>
              <a:buChar char="►"/>
              <a:defRPr/>
            </a:lvl9pPr>
          </a:lstStyle>
          <a:p>
            <a:endParaRPr/>
          </a:p>
        </p:txBody>
      </p:sp>
      <p:sp>
        <p:nvSpPr>
          <p:cNvPr id="181" name="Google Shape;181;p29"/>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82" name="Google Shape;182;p29"/>
          <p:cNvSpPr txBox="1">
            <a:spLocks noGrp="1"/>
          </p:cNvSpPr>
          <p:nvPr>
            <p:ph type="ftr" idx="11"/>
          </p:nvPr>
        </p:nvSpPr>
        <p:spPr>
          <a:xfrm>
            <a:off x="508001" y="4531022"/>
            <a:ext cx="4723209"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83" name="Google Shape;183;p29"/>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99"/>
        <p:cNvGrpSpPr/>
        <p:nvPr/>
      </p:nvGrpSpPr>
      <p:grpSpPr>
        <a:xfrm>
          <a:off x="0" y="0"/>
          <a:ext cx="0" cy="0"/>
          <a:chOff x="0" y="0"/>
          <a:chExt cx="0" cy="0"/>
        </a:xfrm>
      </p:grpSpPr>
      <p:pic>
        <p:nvPicPr>
          <p:cNvPr id="200" name="Google Shape;200;p31"/>
          <p:cNvPicPr preferRelativeResize="0"/>
          <p:nvPr/>
        </p:nvPicPr>
        <p:blipFill rotWithShape="1">
          <a:blip r:embed="rId2">
            <a:alphaModFix/>
          </a:blip>
          <a:srcRect/>
          <a:stretch/>
        </p:blipFill>
        <p:spPr>
          <a:xfrm>
            <a:off x="0" y="0"/>
            <a:ext cx="9144000" cy="2107406"/>
          </a:xfrm>
          <a:prstGeom prst="rect">
            <a:avLst/>
          </a:prstGeom>
          <a:noFill/>
          <a:ln>
            <a:noFill/>
          </a:ln>
        </p:spPr>
      </p:pic>
      <p:sp>
        <p:nvSpPr>
          <p:cNvPr id="201" name="Google Shape;201;p31"/>
          <p:cNvSpPr/>
          <p:nvPr/>
        </p:nvSpPr>
        <p:spPr>
          <a:xfrm>
            <a:off x="0" y="2107407"/>
            <a:ext cx="9144000" cy="1207294"/>
          </a:xfrm>
          <a:prstGeom prst="rect">
            <a:avLst/>
          </a:prstGeom>
          <a:solidFill>
            <a:schemeClr val="dk1">
              <a:alpha val="94118"/>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02" name="Google Shape;202;p31"/>
          <p:cNvSpPr/>
          <p:nvPr/>
        </p:nvSpPr>
        <p:spPr>
          <a:xfrm>
            <a:off x="2057400" y="3312319"/>
            <a:ext cx="7086600" cy="315516"/>
          </a:xfrm>
          <a:prstGeom prst="rect">
            <a:avLst/>
          </a:prstGeom>
          <a:solidFill>
            <a:srgbClr val="1C285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03" name="Google Shape;203;p31"/>
          <p:cNvSpPr/>
          <p:nvPr/>
        </p:nvSpPr>
        <p:spPr>
          <a:xfrm rot="10800000">
            <a:off x="1674813" y="3312320"/>
            <a:ext cx="381000" cy="1831181"/>
          </a:xfrm>
          <a:prstGeom prst="rect">
            <a:avLst/>
          </a:prstGeom>
          <a:gradFill>
            <a:gsLst>
              <a:gs pos="0">
                <a:srgbClr val="C6C7CA">
                  <a:alpha val="0"/>
                </a:srgbClr>
              </a:gs>
              <a:gs pos="100000">
                <a:srgbClr val="E2E4E5"/>
              </a:gs>
            </a:gsLst>
            <a:lin ang="1080000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939393"/>
              </a:solidFill>
              <a:latin typeface="Calibri"/>
              <a:ea typeface="Calibri"/>
              <a:cs typeface="Calibri"/>
              <a:sym typeface="Calibri"/>
            </a:endParaRPr>
          </a:p>
        </p:txBody>
      </p:sp>
      <p:sp>
        <p:nvSpPr>
          <p:cNvPr id="204" name="Google Shape;204;p31"/>
          <p:cNvSpPr txBox="1">
            <a:spLocks noGrp="1"/>
          </p:cNvSpPr>
          <p:nvPr>
            <p:ph type="ctrTitle"/>
          </p:nvPr>
        </p:nvSpPr>
        <p:spPr>
          <a:xfrm>
            <a:off x="457200" y="2318862"/>
            <a:ext cx="8473440" cy="931069"/>
          </a:xfrm>
          <a:prstGeom prst="rect">
            <a:avLst/>
          </a:prstGeom>
          <a:noFill/>
          <a:ln>
            <a:noFill/>
          </a:ln>
        </p:spPr>
        <p:txBody>
          <a:bodyPr spcFirstLastPara="1" wrap="square" lIns="68575" tIns="34275" rIns="68575" bIns="34275" anchor="ctr" anchorCtr="0">
            <a:noAutofit/>
          </a:bodyPr>
          <a:lstStyle>
            <a:lvl1pPr lvl="0" algn="l">
              <a:lnSpc>
                <a:spcPct val="82608"/>
              </a:lnSpc>
              <a:spcBef>
                <a:spcPts val="0"/>
              </a:spcBef>
              <a:spcAft>
                <a:spcPts val="0"/>
              </a:spcAft>
              <a:buSzPts val="1100"/>
              <a:buNone/>
              <a:defRPr sz="3500" b="1" cap="none">
                <a:solidFill>
                  <a:schemeClr val="lt1"/>
                </a:solidFill>
                <a:latin typeface="Calibri"/>
                <a:ea typeface="Calibri"/>
                <a:cs typeface="Calibri"/>
                <a:sym typeface="Calibri"/>
              </a:defRPr>
            </a:lvl1pPr>
            <a:lvl2pPr lvl="1" algn="l">
              <a:lnSpc>
                <a:spcPct val="211111"/>
              </a:lnSpc>
              <a:spcBef>
                <a:spcPts val="0"/>
              </a:spcBef>
              <a:spcAft>
                <a:spcPts val="0"/>
              </a:spcAft>
              <a:buSzPts val="1100"/>
              <a:buNone/>
              <a:defRPr/>
            </a:lvl2pPr>
            <a:lvl3pPr lvl="2" algn="l">
              <a:lnSpc>
                <a:spcPct val="211111"/>
              </a:lnSpc>
              <a:spcBef>
                <a:spcPts val="0"/>
              </a:spcBef>
              <a:spcAft>
                <a:spcPts val="0"/>
              </a:spcAft>
              <a:buSzPts val="1100"/>
              <a:buNone/>
              <a:defRPr/>
            </a:lvl3pPr>
            <a:lvl4pPr lvl="3" algn="l">
              <a:lnSpc>
                <a:spcPct val="211111"/>
              </a:lnSpc>
              <a:spcBef>
                <a:spcPts val="0"/>
              </a:spcBef>
              <a:spcAft>
                <a:spcPts val="0"/>
              </a:spcAft>
              <a:buSzPts val="1100"/>
              <a:buNone/>
              <a:defRPr/>
            </a:lvl4pPr>
            <a:lvl5pPr lvl="4" algn="l">
              <a:lnSpc>
                <a:spcPct val="211111"/>
              </a:lnSpc>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205" name="Google Shape;205;p31"/>
          <p:cNvSpPr txBox="1">
            <a:spLocks noGrp="1"/>
          </p:cNvSpPr>
          <p:nvPr>
            <p:ph type="subTitle" idx="1"/>
          </p:nvPr>
        </p:nvSpPr>
        <p:spPr>
          <a:xfrm>
            <a:off x="2385060" y="3775710"/>
            <a:ext cx="6621780" cy="1282065"/>
          </a:xfrm>
          <a:prstGeom prst="rect">
            <a:avLst/>
          </a:prstGeom>
          <a:noFill/>
          <a:ln>
            <a:noFill/>
          </a:ln>
        </p:spPr>
        <p:txBody>
          <a:bodyPr spcFirstLastPara="1" wrap="square" lIns="68575" tIns="34275" rIns="68575" bIns="34275" anchor="t" anchorCtr="0">
            <a:noAutofit/>
          </a:bodyPr>
          <a:lstStyle>
            <a:lvl1pPr lvl="0" algn="l">
              <a:spcBef>
                <a:spcPts val="0"/>
              </a:spcBef>
              <a:spcAft>
                <a:spcPts val="0"/>
              </a:spcAft>
              <a:buClr>
                <a:schemeClr val="dk1"/>
              </a:buClr>
              <a:buSzPts val="1800"/>
              <a:buNone/>
              <a:defRPr sz="1800">
                <a:solidFill>
                  <a:schemeClr val="dk1"/>
                </a:solidFill>
              </a:defRPr>
            </a:lvl1pPr>
            <a:lvl2pPr lvl="1" algn="ctr">
              <a:spcBef>
                <a:spcPts val="0"/>
              </a:spcBef>
              <a:spcAft>
                <a:spcPts val="0"/>
              </a:spcAft>
              <a:buClr>
                <a:srgbClr val="919498"/>
              </a:buClr>
              <a:buSzPts val="1800"/>
              <a:buNone/>
              <a:defRPr>
                <a:solidFill>
                  <a:srgbClr val="919498"/>
                </a:solidFill>
              </a:defRPr>
            </a:lvl2pPr>
            <a:lvl3pPr lvl="2" algn="ctr">
              <a:spcBef>
                <a:spcPts val="0"/>
              </a:spcBef>
              <a:spcAft>
                <a:spcPts val="0"/>
              </a:spcAft>
              <a:buClr>
                <a:srgbClr val="919498"/>
              </a:buClr>
              <a:buSzPts val="1500"/>
              <a:buNone/>
              <a:defRPr>
                <a:solidFill>
                  <a:srgbClr val="919498"/>
                </a:solidFill>
              </a:defRPr>
            </a:lvl3pPr>
            <a:lvl4pPr lvl="3" algn="ctr">
              <a:spcBef>
                <a:spcPts val="0"/>
              </a:spcBef>
              <a:spcAft>
                <a:spcPts val="0"/>
              </a:spcAft>
              <a:buClr>
                <a:srgbClr val="919498"/>
              </a:buClr>
              <a:buSzPts val="1500"/>
              <a:buNone/>
              <a:defRPr>
                <a:solidFill>
                  <a:srgbClr val="919498"/>
                </a:solidFill>
              </a:defRPr>
            </a:lvl4pPr>
            <a:lvl5pPr lvl="4" algn="ctr">
              <a:spcBef>
                <a:spcPts val="0"/>
              </a:spcBef>
              <a:spcAft>
                <a:spcPts val="0"/>
              </a:spcAft>
              <a:buClr>
                <a:srgbClr val="919498"/>
              </a:buClr>
              <a:buSzPts val="1500"/>
              <a:buNone/>
              <a:defRPr>
                <a:solidFill>
                  <a:srgbClr val="919498"/>
                </a:solidFill>
              </a:defRPr>
            </a:lvl5pPr>
            <a:lvl6pPr lvl="5" algn="ctr">
              <a:spcBef>
                <a:spcPts val="300"/>
              </a:spcBef>
              <a:spcAft>
                <a:spcPts val="0"/>
              </a:spcAft>
              <a:buClr>
                <a:srgbClr val="919498"/>
              </a:buClr>
              <a:buSzPts val="1500"/>
              <a:buNone/>
              <a:defRPr>
                <a:solidFill>
                  <a:srgbClr val="919498"/>
                </a:solidFill>
              </a:defRPr>
            </a:lvl6pPr>
            <a:lvl7pPr lvl="6" algn="ctr">
              <a:spcBef>
                <a:spcPts val="300"/>
              </a:spcBef>
              <a:spcAft>
                <a:spcPts val="0"/>
              </a:spcAft>
              <a:buClr>
                <a:srgbClr val="919498"/>
              </a:buClr>
              <a:buSzPts val="1500"/>
              <a:buNone/>
              <a:defRPr>
                <a:solidFill>
                  <a:srgbClr val="919498"/>
                </a:solidFill>
              </a:defRPr>
            </a:lvl7pPr>
            <a:lvl8pPr lvl="7" algn="ctr">
              <a:spcBef>
                <a:spcPts val="300"/>
              </a:spcBef>
              <a:spcAft>
                <a:spcPts val="0"/>
              </a:spcAft>
              <a:buClr>
                <a:srgbClr val="919498"/>
              </a:buClr>
              <a:buSzPts val="1500"/>
              <a:buNone/>
              <a:defRPr>
                <a:solidFill>
                  <a:srgbClr val="919498"/>
                </a:solidFill>
              </a:defRPr>
            </a:lvl8pPr>
            <a:lvl9pPr lvl="8" algn="ctr">
              <a:spcBef>
                <a:spcPts val="300"/>
              </a:spcBef>
              <a:spcAft>
                <a:spcPts val="0"/>
              </a:spcAft>
              <a:buClr>
                <a:srgbClr val="919498"/>
              </a:buClr>
              <a:buSzPts val="1500"/>
              <a:buNone/>
              <a:defRPr>
                <a:solidFill>
                  <a:srgbClr val="919498"/>
                </a:solidFill>
              </a:defRPr>
            </a:lvl9pPr>
          </a:lstStyle>
          <a:p>
            <a:endParaRPr/>
          </a:p>
        </p:txBody>
      </p:sp>
      <p:pic>
        <p:nvPicPr>
          <p:cNvPr id="206" name="Google Shape;206;p31"/>
          <p:cNvPicPr preferRelativeResize="0"/>
          <p:nvPr/>
        </p:nvPicPr>
        <p:blipFill rotWithShape="1">
          <a:blip r:embed="rId3">
            <a:alphaModFix/>
          </a:blip>
          <a:srcRect/>
          <a:stretch/>
        </p:blipFill>
        <p:spPr>
          <a:xfrm>
            <a:off x="400645" y="3627835"/>
            <a:ext cx="1213195" cy="1213195"/>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7"/>
        <p:cNvGrpSpPr/>
        <p:nvPr/>
      </p:nvGrpSpPr>
      <p:grpSpPr>
        <a:xfrm>
          <a:off x="0" y="0"/>
          <a:ext cx="0" cy="0"/>
          <a:chOff x="0" y="0"/>
          <a:chExt cx="0" cy="0"/>
        </a:xfrm>
      </p:grpSpPr>
      <p:sp>
        <p:nvSpPr>
          <p:cNvPr id="208" name="Google Shape;208;p32"/>
          <p:cNvSpPr txBox="1">
            <a:spLocks noGrp="1"/>
          </p:cNvSpPr>
          <p:nvPr>
            <p:ph type="title"/>
          </p:nvPr>
        </p:nvSpPr>
        <p:spPr>
          <a:xfrm>
            <a:off x="1455739" y="394097"/>
            <a:ext cx="7519987" cy="90368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sz="2900" b="1"/>
            </a:lvl1pPr>
            <a:lvl2pPr lvl="1" algn="l">
              <a:lnSpc>
                <a:spcPct val="211111"/>
              </a:lnSpc>
              <a:spcBef>
                <a:spcPts val="0"/>
              </a:spcBef>
              <a:spcAft>
                <a:spcPts val="0"/>
              </a:spcAft>
              <a:buSzPts val="1100"/>
              <a:buNone/>
              <a:defRPr/>
            </a:lvl2pPr>
            <a:lvl3pPr lvl="2" algn="l">
              <a:lnSpc>
                <a:spcPct val="211111"/>
              </a:lnSpc>
              <a:spcBef>
                <a:spcPts val="0"/>
              </a:spcBef>
              <a:spcAft>
                <a:spcPts val="0"/>
              </a:spcAft>
              <a:buSzPts val="1100"/>
              <a:buNone/>
              <a:defRPr/>
            </a:lvl3pPr>
            <a:lvl4pPr lvl="3" algn="l">
              <a:lnSpc>
                <a:spcPct val="211111"/>
              </a:lnSpc>
              <a:spcBef>
                <a:spcPts val="0"/>
              </a:spcBef>
              <a:spcAft>
                <a:spcPts val="0"/>
              </a:spcAft>
              <a:buSzPts val="1100"/>
              <a:buNone/>
              <a:defRPr/>
            </a:lvl4pPr>
            <a:lvl5pPr lvl="4" algn="l">
              <a:lnSpc>
                <a:spcPct val="211111"/>
              </a:lnSpc>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209" name="Google Shape;209;p32"/>
          <p:cNvSpPr txBox="1">
            <a:spLocks noGrp="1"/>
          </p:cNvSpPr>
          <p:nvPr>
            <p:ph type="body" idx="1"/>
          </p:nvPr>
        </p:nvSpPr>
        <p:spPr>
          <a:xfrm>
            <a:off x="1455739" y="1491854"/>
            <a:ext cx="7519987" cy="3253978"/>
          </a:xfrm>
          <a:prstGeom prst="rect">
            <a:avLst/>
          </a:prstGeom>
          <a:noFill/>
          <a:ln>
            <a:noFill/>
          </a:ln>
        </p:spPr>
        <p:txBody>
          <a:bodyPr spcFirstLastPara="1" wrap="square" lIns="68575" tIns="34275" rIns="68575" bIns="34275" anchor="t" anchorCtr="0">
            <a:noAutofit/>
          </a:bodyPr>
          <a:lstStyle>
            <a:lvl1pPr marL="457200" lvl="0" indent="-317500" algn="l">
              <a:spcBef>
                <a:spcPts val="0"/>
              </a:spcBef>
              <a:spcAft>
                <a:spcPts val="0"/>
              </a:spcAft>
              <a:buClr>
                <a:schemeClr val="dk1"/>
              </a:buClr>
              <a:buSzPts val="1400"/>
              <a:buChar char="▪"/>
              <a:defRPr/>
            </a:lvl1pPr>
            <a:lvl2pPr marL="914400" lvl="1" indent="-317500" algn="l">
              <a:spcBef>
                <a:spcPts val="0"/>
              </a:spcBef>
              <a:spcAft>
                <a:spcPts val="0"/>
              </a:spcAft>
              <a:buClr>
                <a:schemeClr val="dk1"/>
              </a:buClr>
              <a:buSzPts val="1400"/>
              <a:buChar char="•"/>
              <a:defRPr/>
            </a:lvl2pPr>
            <a:lvl3pPr marL="1371600" lvl="2" indent="-317500" algn="l">
              <a:spcBef>
                <a:spcPts val="0"/>
              </a:spcBef>
              <a:spcAft>
                <a:spcPts val="0"/>
              </a:spcAft>
              <a:buClr>
                <a:schemeClr val="dk1"/>
              </a:buClr>
              <a:buSzPts val="1400"/>
              <a:buChar char="–"/>
              <a:defRPr/>
            </a:lvl3pPr>
            <a:lvl4pPr marL="1828800" lvl="3" indent="-317500" algn="l">
              <a:spcBef>
                <a:spcPts val="0"/>
              </a:spcBef>
              <a:spcAft>
                <a:spcPts val="0"/>
              </a:spcAft>
              <a:buClr>
                <a:schemeClr val="dk1"/>
              </a:buClr>
              <a:buSzPts val="1400"/>
              <a:buChar char="o"/>
              <a:defRPr/>
            </a:lvl4pPr>
            <a:lvl5pPr marL="2286000" lvl="4" indent="-317500" algn="l">
              <a:spcBef>
                <a:spcPts val="0"/>
              </a:spcBef>
              <a:spcAft>
                <a:spcPts val="0"/>
              </a:spcAft>
              <a:buClr>
                <a:schemeClr val="dk1"/>
              </a:buClr>
              <a:buSzPts val="1400"/>
              <a:buChar char="»"/>
              <a:defRPr/>
            </a:lvl5pPr>
            <a:lvl6pPr marL="2743200" lvl="5" indent="-317500" algn="l">
              <a:spcBef>
                <a:spcPts val="300"/>
              </a:spcBef>
              <a:spcAft>
                <a:spcPts val="0"/>
              </a:spcAft>
              <a:buClr>
                <a:schemeClr val="dk1"/>
              </a:buClr>
              <a:buSzPts val="1400"/>
              <a:buChar char="•"/>
              <a:defRPr/>
            </a:lvl6pPr>
            <a:lvl7pPr marL="3200400" lvl="6" indent="-317500" algn="l">
              <a:spcBef>
                <a:spcPts val="300"/>
              </a:spcBef>
              <a:spcAft>
                <a:spcPts val="0"/>
              </a:spcAft>
              <a:buClr>
                <a:schemeClr val="dk1"/>
              </a:buClr>
              <a:buSzPts val="1400"/>
              <a:buChar char="•"/>
              <a:defRPr/>
            </a:lvl7pPr>
            <a:lvl8pPr marL="3657600" lvl="7" indent="-317500" algn="l">
              <a:spcBef>
                <a:spcPts val="300"/>
              </a:spcBef>
              <a:spcAft>
                <a:spcPts val="0"/>
              </a:spcAft>
              <a:buClr>
                <a:schemeClr val="dk1"/>
              </a:buClr>
              <a:buSzPts val="1400"/>
              <a:buChar char="•"/>
              <a:defRPr/>
            </a:lvl8pPr>
            <a:lvl9pPr marL="4114800" lvl="8" indent="-317500" algn="l">
              <a:spcBef>
                <a:spcPts val="300"/>
              </a:spcBef>
              <a:spcAft>
                <a:spcPts val="0"/>
              </a:spcAft>
              <a:buClr>
                <a:schemeClr val="dk1"/>
              </a:buClr>
              <a:buSzPts val="1400"/>
              <a:buChar char="•"/>
              <a:defRPr/>
            </a:lvl9pPr>
          </a:lstStyle>
          <a:p>
            <a:endParaRPr/>
          </a:p>
        </p:txBody>
      </p:sp>
      <p:sp>
        <p:nvSpPr>
          <p:cNvPr id="210" name="Google Shape;210;p32"/>
          <p:cNvSpPr txBox="1">
            <a:spLocks noGrp="1"/>
          </p:cNvSpPr>
          <p:nvPr>
            <p:ph type="dt" idx="10"/>
          </p:nvPr>
        </p:nvSpPr>
        <p:spPr>
          <a:xfrm>
            <a:off x="1430114" y="4887516"/>
            <a:ext cx="2133600" cy="227409"/>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11" name="Google Shape;211;p32"/>
          <p:cNvSpPr txBox="1">
            <a:spLocks noGrp="1"/>
          </p:cNvSpPr>
          <p:nvPr>
            <p:ph type="ftr" idx="11"/>
          </p:nvPr>
        </p:nvSpPr>
        <p:spPr>
          <a:xfrm>
            <a:off x="7497763" y="4893468"/>
            <a:ext cx="1493837" cy="221456"/>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12" name="Google Shape;212;p32"/>
          <p:cNvSpPr txBox="1">
            <a:spLocks noGrp="1"/>
          </p:cNvSpPr>
          <p:nvPr>
            <p:ph type="sldNum" idx="12"/>
          </p:nvPr>
        </p:nvSpPr>
        <p:spPr>
          <a:xfrm>
            <a:off x="6257925" y="4887516"/>
            <a:ext cx="1041400" cy="227409"/>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1pPr>
            <a:lvl2pPr marL="0" marR="0" lvl="1" indent="0" algn="r">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2pPr>
            <a:lvl3pPr marL="0" marR="0" lvl="2" indent="0" algn="r">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3pPr>
            <a:lvl4pPr marL="0" marR="0" lvl="3" indent="0" algn="r">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4pPr>
            <a:lvl5pPr marL="0" marR="0" lvl="4" indent="0" algn="r">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5pPr>
            <a:lvl6pPr marL="0" marR="0" lvl="5" indent="0" algn="r">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6pPr>
            <a:lvl7pPr marL="0" marR="0" lvl="6" indent="0" algn="r">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7pPr>
            <a:lvl8pPr marL="0" marR="0" lvl="7" indent="0" algn="r">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8pPr>
            <a:lvl9pPr marL="0" marR="0" lvl="8" indent="0" algn="r">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213"/>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4"/>
        <p:cNvGrpSpPr/>
        <p:nvPr/>
      </p:nvGrpSpPr>
      <p:grpSpPr>
        <a:xfrm>
          <a:off x="0" y="0"/>
          <a:ext cx="0" cy="0"/>
          <a:chOff x="0" y="0"/>
          <a:chExt cx="0" cy="0"/>
        </a:xfrm>
      </p:grpSpPr>
      <p:sp>
        <p:nvSpPr>
          <p:cNvPr id="215" name="Google Shape;215;p34"/>
          <p:cNvSpPr txBox="1">
            <a:spLocks noGrp="1"/>
          </p:cNvSpPr>
          <p:nvPr>
            <p:ph type="title"/>
          </p:nvPr>
        </p:nvSpPr>
        <p:spPr>
          <a:xfrm>
            <a:off x="1455739" y="394097"/>
            <a:ext cx="7519987" cy="903684"/>
          </a:xfrm>
          <a:prstGeom prst="rect">
            <a:avLst/>
          </a:prstGeom>
          <a:noFill/>
          <a:ln>
            <a:noFill/>
          </a:ln>
        </p:spPr>
        <p:txBody>
          <a:bodyPr spcFirstLastPara="1" wrap="square" lIns="68575" tIns="34275" rIns="68575" bIns="34275" anchor="ctr" anchorCtr="0">
            <a:noAutofit/>
          </a:bodyPr>
          <a:lstStyle>
            <a:lvl1pPr lvl="0" algn="l">
              <a:lnSpc>
                <a:spcPct val="211111"/>
              </a:lnSpc>
              <a:spcBef>
                <a:spcPts val="0"/>
              </a:spcBef>
              <a:spcAft>
                <a:spcPts val="0"/>
              </a:spcAft>
              <a:buSzPts val="1100"/>
              <a:buNone/>
              <a:defRPr/>
            </a:lvl1pPr>
            <a:lvl2pPr lvl="1" algn="l">
              <a:lnSpc>
                <a:spcPct val="211111"/>
              </a:lnSpc>
              <a:spcBef>
                <a:spcPts val="0"/>
              </a:spcBef>
              <a:spcAft>
                <a:spcPts val="0"/>
              </a:spcAft>
              <a:buSzPts val="1100"/>
              <a:buNone/>
              <a:defRPr/>
            </a:lvl2pPr>
            <a:lvl3pPr lvl="2" algn="l">
              <a:lnSpc>
                <a:spcPct val="211111"/>
              </a:lnSpc>
              <a:spcBef>
                <a:spcPts val="0"/>
              </a:spcBef>
              <a:spcAft>
                <a:spcPts val="0"/>
              </a:spcAft>
              <a:buSzPts val="1100"/>
              <a:buNone/>
              <a:defRPr/>
            </a:lvl3pPr>
            <a:lvl4pPr lvl="3" algn="l">
              <a:lnSpc>
                <a:spcPct val="211111"/>
              </a:lnSpc>
              <a:spcBef>
                <a:spcPts val="0"/>
              </a:spcBef>
              <a:spcAft>
                <a:spcPts val="0"/>
              </a:spcAft>
              <a:buSzPts val="1100"/>
              <a:buNone/>
              <a:defRPr/>
            </a:lvl4pPr>
            <a:lvl5pPr lvl="4" algn="l">
              <a:lnSpc>
                <a:spcPct val="211111"/>
              </a:lnSpc>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216" name="Google Shape;216;p34"/>
          <p:cNvSpPr txBox="1">
            <a:spLocks noGrp="1"/>
          </p:cNvSpPr>
          <p:nvPr>
            <p:ph type="body" idx="1"/>
          </p:nvPr>
        </p:nvSpPr>
        <p:spPr>
          <a:xfrm>
            <a:off x="791142" y="1462534"/>
            <a:ext cx="4038600" cy="3394472"/>
          </a:xfrm>
          <a:prstGeom prst="rect">
            <a:avLst/>
          </a:prstGeom>
          <a:noFill/>
          <a:ln>
            <a:noFill/>
          </a:ln>
        </p:spPr>
        <p:txBody>
          <a:bodyPr spcFirstLastPara="1" wrap="square" lIns="68575" tIns="34275" rIns="68575" bIns="34275" anchor="t" anchorCtr="0">
            <a:noAutofit/>
          </a:bodyPr>
          <a:lstStyle>
            <a:lvl1pPr marL="457200" lvl="0" indent="-361950" algn="l">
              <a:spcBef>
                <a:spcPts val="0"/>
              </a:spcBef>
              <a:spcAft>
                <a:spcPts val="0"/>
              </a:spcAft>
              <a:buClr>
                <a:schemeClr val="dk1"/>
              </a:buClr>
              <a:buSzPts val="2100"/>
              <a:buChar char="▪"/>
              <a:defRPr sz="2100"/>
            </a:lvl1pPr>
            <a:lvl2pPr marL="914400" lvl="1" indent="-342900" algn="l">
              <a:spcBef>
                <a:spcPts val="0"/>
              </a:spcBef>
              <a:spcAft>
                <a:spcPts val="0"/>
              </a:spcAft>
              <a:buClr>
                <a:schemeClr val="dk1"/>
              </a:buClr>
              <a:buSzPts val="1800"/>
              <a:buChar char="•"/>
              <a:defRPr sz="1800"/>
            </a:lvl2pPr>
            <a:lvl3pPr marL="1371600" lvl="2" indent="-323850" algn="l">
              <a:spcBef>
                <a:spcPts val="0"/>
              </a:spcBef>
              <a:spcAft>
                <a:spcPts val="0"/>
              </a:spcAft>
              <a:buClr>
                <a:schemeClr val="dk1"/>
              </a:buClr>
              <a:buSzPts val="1500"/>
              <a:buChar char="–"/>
              <a:defRPr sz="1500"/>
            </a:lvl3pPr>
            <a:lvl4pPr marL="1828800" lvl="3" indent="-317500" algn="l">
              <a:spcBef>
                <a:spcPts val="0"/>
              </a:spcBef>
              <a:spcAft>
                <a:spcPts val="0"/>
              </a:spcAft>
              <a:buClr>
                <a:schemeClr val="dk1"/>
              </a:buClr>
              <a:buSzPts val="1400"/>
              <a:buChar char="o"/>
              <a:defRPr sz="1400"/>
            </a:lvl4pPr>
            <a:lvl5pPr marL="2286000" lvl="4" indent="-317500" algn="l">
              <a:spcBef>
                <a:spcPts val="0"/>
              </a:spcBef>
              <a:spcAft>
                <a:spcPts val="0"/>
              </a:spcAft>
              <a:buClr>
                <a:schemeClr val="dk1"/>
              </a:buClr>
              <a:buSzPts val="1400"/>
              <a:buChar char="»"/>
              <a:defRPr sz="1400"/>
            </a:lvl5pPr>
            <a:lvl6pPr marL="2743200" lvl="5" indent="-317500" algn="l">
              <a:spcBef>
                <a:spcPts val="300"/>
              </a:spcBef>
              <a:spcAft>
                <a:spcPts val="0"/>
              </a:spcAft>
              <a:buClr>
                <a:schemeClr val="dk1"/>
              </a:buClr>
              <a:buSzPts val="1400"/>
              <a:buChar char="•"/>
              <a:defRPr sz="1400"/>
            </a:lvl6pPr>
            <a:lvl7pPr marL="3200400" lvl="6" indent="-317500" algn="l">
              <a:spcBef>
                <a:spcPts val="300"/>
              </a:spcBef>
              <a:spcAft>
                <a:spcPts val="0"/>
              </a:spcAft>
              <a:buClr>
                <a:schemeClr val="dk1"/>
              </a:buClr>
              <a:buSzPts val="1400"/>
              <a:buChar char="•"/>
              <a:defRPr sz="1400"/>
            </a:lvl7pPr>
            <a:lvl8pPr marL="3657600" lvl="7" indent="-317500" algn="l">
              <a:spcBef>
                <a:spcPts val="300"/>
              </a:spcBef>
              <a:spcAft>
                <a:spcPts val="0"/>
              </a:spcAft>
              <a:buClr>
                <a:schemeClr val="dk1"/>
              </a:buClr>
              <a:buSzPts val="1400"/>
              <a:buChar char="•"/>
              <a:defRPr sz="1400"/>
            </a:lvl8pPr>
            <a:lvl9pPr marL="4114800" lvl="8" indent="-317500" algn="l">
              <a:spcBef>
                <a:spcPts val="300"/>
              </a:spcBef>
              <a:spcAft>
                <a:spcPts val="0"/>
              </a:spcAft>
              <a:buClr>
                <a:schemeClr val="dk1"/>
              </a:buClr>
              <a:buSzPts val="1400"/>
              <a:buChar char="•"/>
              <a:defRPr sz="1400"/>
            </a:lvl9pPr>
          </a:lstStyle>
          <a:p>
            <a:endParaRPr/>
          </a:p>
        </p:txBody>
      </p:sp>
      <p:sp>
        <p:nvSpPr>
          <p:cNvPr id="217" name="Google Shape;217;p34"/>
          <p:cNvSpPr txBox="1">
            <a:spLocks noGrp="1"/>
          </p:cNvSpPr>
          <p:nvPr>
            <p:ph type="body" idx="2"/>
          </p:nvPr>
        </p:nvSpPr>
        <p:spPr>
          <a:xfrm>
            <a:off x="4982142" y="1462534"/>
            <a:ext cx="4038600" cy="3394472"/>
          </a:xfrm>
          <a:prstGeom prst="rect">
            <a:avLst/>
          </a:prstGeom>
          <a:noFill/>
          <a:ln>
            <a:noFill/>
          </a:ln>
        </p:spPr>
        <p:txBody>
          <a:bodyPr spcFirstLastPara="1" wrap="square" lIns="68575" tIns="34275" rIns="68575" bIns="34275" anchor="t" anchorCtr="0">
            <a:noAutofit/>
          </a:bodyPr>
          <a:lstStyle>
            <a:lvl1pPr marL="457200" lvl="0" indent="-361950" algn="l">
              <a:spcBef>
                <a:spcPts val="0"/>
              </a:spcBef>
              <a:spcAft>
                <a:spcPts val="0"/>
              </a:spcAft>
              <a:buClr>
                <a:schemeClr val="dk1"/>
              </a:buClr>
              <a:buSzPts val="2100"/>
              <a:buChar char="▪"/>
              <a:defRPr sz="2100"/>
            </a:lvl1pPr>
            <a:lvl2pPr marL="914400" lvl="1" indent="-342900" algn="l">
              <a:spcBef>
                <a:spcPts val="0"/>
              </a:spcBef>
              <a:spcAft>
                <a:spcPts val="0"/>
              </a:spcAft>
              <a:buClr>
                <a:schemeClr val="dk1"/>
              </a:buClr>
              <a:buSzPts val="1800"/>
              <a:buChar char="•"/>
              <a:defRPr sz="1800"/>
            </a:lvl2pPr>
            <a:lvl3pPr marL="1371600" lvl="2" indent="-323850" algn="l">
              <a:spcBef>
                <a:spcPts val="0"/>
              </a:spcBef>
              <a:spcAft>
                <a:spcPts val="0"/>
              </a:spcAft>
              <a:buClr>
                <a:schemeClr val="dk1"/>
              </a:buClr>
              <a:buSzPts val="1500"/>
              <a:buChar char="–"/>
              <a:defRPr sz="1500"/>
            </a:lvl3pPr>
            <a:lvl4pPr marL="1828800" lvl="3" indent="-317500" algn="l">
              <a:spcBef>
                <a:spcPts val="0"/>
              </a:spcBef>
              <a:spcAft>
                <a:spcPts val="0"/>
              </a:spcAft>
              <a:buClr>
                <a:schemeClr val="dk1"/>
              </a:buClr>
              <a:buSzPts val="1400"/>
              <a:buChar char="o"/>
              <a:defRPr sz="1400"/>
            </a:lvl4pPr>
            <a:lvl5pPr marL="2286000" lvl="4" indent="-317500" algn="l">
              <a:spcBef>
                <a:spcPts val="0"/>
              </a:spcBef>
              <a:spcAft>
                <a:spcPts val="0"/>
              </a:spcAft>
              <a:buClr>
                <a:schemeClr val="dk1"/>
              </a:buClr>
              <a:buSzPts val="1400"/>
              <a:buChar char="»"/>
              <a:defRPr sz="1400"/>
            </a:lvl5pPr>
            <a:lvl6pPr marL="2743200" lvl="5" indent="-317500" algn="l">
              <a:spcBef>
                <a:spcPts val="300"/>
              </a:spcBef>
              <a:spcAft>
                <a:spcPts val="0"/>
              </a:spcAft>
              <a:buClr>
                <a:schemeClr val="dk1"/>
              </a:buClr>
              <a:buSzPts val="1400"/>
              <a:buChar char="•"/>
              <a:defRPr sz="1400"/>
            </a:lvl6pPr>
            <a:lvl7pPr marL="3200400" lvl="6" indent="-317500" algn="l">
              <a:spcBef>
                <a:spcPts val="300"/>
              </a:spcBef>
              <a:spcAft>
                <a:spcPts val="0"/>
              </a:spcAft>
              <a:buClr>
                <a:schemeClr val="dk1"/>
              </a:buClr>
              <a:buSzPts val="1400"/>
              <a:buChar char="•"/>
              <a:defRPr sz="1400"/>
            </a:lvl7pPr>
            <a:lvl8pPr marL="3657600" lvl="7" indent="-317500" algn="l">
              <a:spcBef>
                <a:spcPts val="300"/>
              </a:spcBef>
              <a:spcAft>
                <a:spcPts val="0"/>
              </a:spcAft>
              <a:buClr>
                <a:schemeClr val="dk1"/>
              </a:buClr>
              <a:buSzPts val="1400"/>
              <a:buChar char="•"/>
              <a:defRPr sz="1400"/>
            </a:lvl8pPr>
            <a:lvl9pPr marL="4114800" lvl="8" indent="-317500" algn="l">
              <a:spcBef>
                <a:spcPts val="300"/>
              </a:spcBef>
              <a:spcAft>
                <a:spcPts val="0"/>
              </a:spcAft>
              <a:buClr>
                <a:schemeClr val="dk1"/>
              </a:buClr>
              <a:buSzPts val="1400"/>
              <a:buChar char="•"/>
              <a:defRPr sz="1400"/>
            </a:lvl9pPr>
          </a:lstStyle>
          <a:p>
            <a:endParaRPr/>
          </a:p>
        </p:txBody>
      </p:sp>
      <p:sp>
        <p:nvSpPr>
          <p:cNvPr id="218" name="Google Shape;218;p34"/>
          <p:cNvSpPr txBox="1">
            <a:spLocks noGrp="1"/>
          </p:cNvSpPr>
          <p:nvPr>
            <p:ph type="dt" idx="10"/>
          </p:nvPr>
        </p:nvSpPr>
        <p:spPr>
          <a:xfrm>
            <a:off x="1430114" y="4887516"/>
            <a:ext cx="2133600" cy="227409"/>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19" name="Google Shape;219;p34"/>
          <p:cNvSpPr txBox="1">
            <a:spLocks noGrp="1"/>
          </p:cNvSpPr>
          <p:nvPr>
            <p:ph type="ftr" idx="11"/>
          </p:nvPr>
        </p:nvSpPr>
        <p:spPr>
          <a:xfrm>
            <a:off x="7497763" y="4893468"/>
            <a:ext cx="1493837" cy="221456"/>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20" name="Google Shape;220;p34"/>
          <p:cNvSpPr txBox="1">
            <a:spLocks noGrp="1"/>
          </p:cNvSpPr>
          <p:nvPr>
            <p:ph type="sldNum" idx="12"/>
          </p:nvPr>
        </p:nvSpPr>
        <p:spPr>
          <a:xfrm>
            <a:off x="6257925" y="4887516"/>
            <a:ext cx="1041400" cy="227409"/>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1pPr>
            <a:lvl2pPr marL="0" marR="0" lvl="1" indent="0" algn="r">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2pPr>
            <a:lvl3pPr marL="0" marR="0" lvl="2" indent="0" algn="r">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3pPr>
            <a:lvl4pPr marL="0" marR="0" lvl="3" indent="0" algn="r">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4pPr>
            <a:lvl5pPr marL="0" marR="0" lvl="4" indent="0" algn="r">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5pPr>
            <a:lvl6pPr marL="0" marR="0" lvl="5" indent="0" algn="r">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6pPr>
            <a:lvl7pPr marL="0" marR="0" lvl="6" indent="0" algn="r">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7pPr>
            <a:lvl8pPr marL="0" marR="0" lvl="7" indent="0" algn="r">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8pPr>
            <a:lvl9pPr marL="0" marR="0" lvl="8" indent="0" algn="r">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1_Section Header" type="secHead">
  <p:cSld name="SECTION_HEADER">
    <p:spTree>
      <p:nvGrpSpPr>
        <p:cNvPr id="1" name="Shape 221"/>
        <p:cNvGrpSpPr/>
        <p:nvPr/>
      </p:nvGrpSpPr>
      <p:grpSpPr>
        <a:xfrm>
          <a:off x="0" y="0"/>
          <a:ext cx="0" cy="0"/>
          <a:chOff x="0" y="0"/>
          <a:chExt cx="0" cy="0"/>
        </a:xfrm>
      </p:grpSpPr>
      <p:sp>
        <p:nvSpPr>
          <p:cNvPr id="222" name="Google Shape;222;p35"/>
          <p:cNvSpPr/>
          <p:nvPr/>
        </p:nvSpPr>
        <p:spPr>
          <a:xfrm>
            <a:off x="0" y="3309938"/>
            <a:ext cx="9144000" cy="1839516"/>
          </a:xfrm>
          <a:prstGeom prst="rect">
            <a:avLst/>
          </a:prstGeom>
          <a:solidFill>
            <a:srgbClr val="00205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23" name="Google Shape;223;p35"/>
          <p:cNvSpPr/>
          <p:nvPr/>
        </p:nvSpPr>
        <p:spPr>
          <a:xfrm>
            <a:off x="0" y="2107407"/>
            <a:ext cx="9144000" cy="1207294"/>
          </a:xfrm>
          <a:prstGeom prst="rect">
            <a:avLst/>
          </a:prstGeom>
          <a:solidFill>
            <a:schemeClr val="dk1">
              <a:alpha val="94118"/>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24" name="Google Shape;224;p35"/>
          <p:cNvSpPr txBox="1">
            <a:spLocks noGrp="1"/>
          </p:cNvSpPr>
          <p:nvPr>
            <p:ph type="title"/>
          </p:nvPr>
        </p:nvSpPr>
        <p:spPr>
          <a:xfrm>
            <a:off x="722314" y="3305176"/>
            <a:ext cx="6651409" cy="1021556"/>
          </a:xfrm>
          <a:prstGeom prst="rect">
            <a:avLst/>
          </a:prstGeom>
          <a:noFill/>
          <a:ln>
            <a:noFill/>
          </a:ln>
        </p:spPr>
        <p:txBody>
          <a:bodyPr spcFirstLastPara="1" wrap="square" lIns="68575" tIns="34275" rIns="68575" bIns="34275" anchor="t" anchorCtr="0">
            <a:noAutofit/>
          </a:bodyPr>
          <a:lstStyle>
            <a:lvl1pPr lvl="0" algn="l">
              <a:lnSpc>
                <a:spcPct val="95000"/>
              </a:lnSpc>
              <a:spcBef>
                <a:spcPts val="0"/>
              </a:spcBef>
              <a:spcAft>
                <a:spcPts val="0"/>
              </a:spcAft>
              <a:buSzPts val="1100"/>
              <a:buNone/>
              <a:defRPr sz="3000" b="1" cap="none">
                <a:solidFill>
                  <a:schemeClr val="lt1"/>
                </a:solidFill>
              </a:defRPr>
            </a:lvl1pPr>
            <a:lvl2pPr lvl="1" algn="l">
              <a:lnSpc>
                <a:spcPct val="211111"/>
              </a:lnSpc>
              <a:spcBef>
                <a:spcPts val="0"/>
              </a:spcBef>
              <a:spcAft>
                <a:spcPts val="0"/>
              </a:spcAft>
              <a:buSzPts val="1100"/>
              <a:buNone/>
              <a:defRPr/>
            </a:lvl2pPr>
            <a:lvl3pPr lvl="2" algn="l">
              <a:lnSpc>
                <a:spcPct val="211111"/>
              </a:lnSpc>
              <a:spcBef>
                <a:spcPts val="0"/>
              </a:spcBef>
              <a:spcAft>
                <a:spcPts val="0"/>
              </a:spcAft>
              <a:buSzPts val="1100"/>
              <a:buNone/>
              <a:defRPr/>
            </a:lvl3pPr>
            <a:lvl4pPr lvl="3" algn="l">
              <a:lnSpc>
                <a:spcPct val="211111"/>
              </a:lnSpc>
              <a:spcBef>
                <a:spcPts val="0"/>
              </a:spcBef>
              <a:spcAft>
                <a:spcPts val="0"/>
              </a:spcAft>
              <a:buSzPts val="1100"/>
              <a:buNone/>
              <a:defRPr/>
            </a:lvl4pPr>
            <a:lvl5pPr lvl="4" algn="l">
              <a:lnSpc>
                <a:spcPct val="211111"/>
              </a:lnSpc>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225" name="Google Shape;225;p35"/>
          <p:cNvSpPr txBox="1">
            <a:spLocks noGrp="1"/>
          </p:cNvSpPr>
          <p:nvPr>
            <p:ph type="body" idx="1"/>
          </p:nvPr>
        </p:nvSpPr>
        <p:spPr>
          <a:xfrm>
            <a:off x="722313" y="2180035"/>
            <a:ext cx="7772400" cy="1125140"/>
          </a:xfrm>
          <a:prstGeom prst="rect">
            <a:avLst/>
          </a:prstGeom>
          <a:noFill/>
          <a:ln>
            <a:noFill/>
          </a:ln>
        </p:spPr>
        <p:txBody>
          <a:bodyPr spcFirstLastPara="1" wrap="square" lIns="68575" tIns="34275" rIns="68575" bIns="34275" anchor="b" anchorCtr="0">
            <a:noAutofit/>
          </a:bodyPr>
          <a:lstStyle>
            <a:lvl1pPr marL="457200" lvl="0" indent="-228600" algn="l">
              <a:spcBef>
                <a:spcPts val="0"/>
              </a:spcBef>
              <a:spcAft>
                <a:spcPts val="0"/>
              </a:spcAft>
              <a:buClr>
                <a:schemeClr val="lt1"/>
              </a:buClr>
              <a:buSzPts val="1500"/>
              <a:buNone/>
              <a:defRPr sz="1500">
                <a:solidFill>
                  <a:schemeClr val="lt1"/>
                </a:solidFill>
              </a:defRPr>
            </a:lvl1pPr>
            <a:lvl2pPr marL="914400" lvl="1" indent="-228600" algn="l">
              <a:spcBef>
                <a:spcPts val="0"/>
              </a:spcBef>
              <a:spcAft>
                <a:spcPts val="0"/>
              </a:spcAft>
              <a:buClr>
                <a:srgbClr val="919498"/>
              </a:buClr>
              <a:buSzPts val="1400"/>
              <a:buNone/>
              <a:defRPr sz="1400">
                <a:solidFill>
                  <a:srgbClr val="919498"/>
                </a:solidFill>
              </a:defRPr>
            </a:lvl2pPr>
            <a:lvl3pPr marL="1371600" lvl="2" indent="-228600" algn="l">
              <a:spcBef>
                <a:spcPts val="0"/>
              </a:spcBef>
              <a:spcAft>
                <a:spcPts val="0"/>
              </a:spcAft>
              <a:buClr>
                <a:srgbClr val="919498"/>
              </a:buClr>
              <a:buSzPts val="1200"/>
              <a:buNone/>
              <a:defRPr sz="1200">
                <a:solidFill>
                  <a:srgbClr val="919498"/>
                </a:solidFill>
              </a:defRPr>
            </a:lvl3pPr>
            <a:lvl4pPr marL="1828800" lvl="3" indent="-228600" algn="l">
              <a:spcBef>
                <a:spcPts val="0"/>
              </a:spcBef>
              <a:spcAft>
                <a:spcPts val="0"/>
              </a:spcAft>
              <a:buClr>
                <a:srgbClr val="919498"/>
              </a:buClr>
              <a:buSzPts val="1100"/>
              <a:buNone/>
              <a:defRPr sz="1100">
                <a:solidFill>
                  <a:srgbClr val="919498"/>
                </a:solidFill>
              </a:defRPr>
            </a:lvl4pPr>
            <a:lvl5pPr marL="2286000" lvl="4" indent="-228600" algn="l">
              <a:spcBef>
                <a:spcPts val="0"/>
              </a:spcBef>
              <a:spcAft>
                <a:spcPts val="0"/>
              </a:spcAft>
              <a:buClr>
                <a:srgbClr val="919498"/>
              </a:buClr>
              <a:buSzPts val="1100"/>
              <a:buNone/>
              <a:defRPr sz="1100">
                <a:solidFill>
                  <a:srgbClr val="919498"/>
                </a:solidFill>
              </a:defRPr>
            </a:lvl5pPr>
            <a:lvl6pPr marL="2743200" lvl="5" indent="-228600" algn="l">
              <a:spcBef>
                <a:spcPts val="200"/>
              </a:spcBef>
              <a:spcAft>
                <a:spcPts val="0"/>
              </a:spcAft>
              <a:buClr>
                <a:srgbClr val="919498"/>
              </a:buClr>
              <a:buSzPts val="1100"/>
              <a:buNone/>
              <a:defRPr sz="1100">
                <a:solidFill>
                  <a:srgbClr val="919498"/>
                </a:solidFill>
              </a:defRPr>
            </a:lvl6pPr>
            <a:lvl7pPr marL="3200400" lvl="6" indent="-228600" algn="l">
              <a:spcBef>
                <a:spcPts val="200"/>
              </a:spcBef>
              <a:spcAft>
                <a:spcPts val="0"/>
              </a:spcAft>
              <a:buClr>
                <a:srgbClr val="919498"/>
              </a:buClr>
              <a:buSzPts val="1100"/>
              <a:buNone/>
              <a:defRPr sz="1100">
                <a:solidFill>
                  <a:srgbClr val="919498"/>
                </a:solidFill>
              </a:defRPr>
            </a:lvl7pPr>
            <a:lvl8pPr marL="3657600" lvl="7" indent="-228600" algn="l">
              <a:spcBef>
                <a:spcPts val="200"/>
              </a:spcBef>
              <a:spcAft>
                <a:spcPts val="0"/>
              </a:spcAft>
              <a:buClr>
                <a:srgbClr val="919498"/>
              </a:buClr>
              <a:buSzPts val="1100"/>
              <a:buNone/>
              <a:defRPr sz="1100">
                <a:solidFill>
                  <a:srgbClr val="919498"/>
                </a:solidFill>
              </a:defRPr>
            </a:lvl8pPr>
            <a:lvl9pPr marL="4114800" lvl="8" indent="-228600" algn="l">
              <a:spcBef>
                <a:spcPts val="200"/>
              </a:spcBef>
              <a:spcAft>
                <a:spcPts val="0"/>
              </a:spcAft>
              <a:buClr>
                <a:srgbClr val="919498"/>
              </a:buClr>
              <a:buSzPts val="1100"/>
              <a:buNone/>
              <a:defRPr sz="1100">
                <a:solidFill>
                  <a:srgbClr val="919498"/>
                </a:solidFill>
              </a:defRPr>
            </a:lvl9pPr>
          </a:lstStyle>
          <a:p>
            <a:endParaRPr/>
          </a:p>
        </p:txBody>
      </p:sp>
      <p:pic>
        <p:nvPicPr>
          <p:cNvPr id="226" name="Google Shape;226;p35"/>
          <p:cNvPicPr preferRelativeResize="0"/>
          <p:nvPr/>
        </p:nvPicPr>
        <p:blipFill rotWithShape="1">
          <a:blip r:embed="rId2">
            <a:alphaModFix/>
          </a:blip>
          <a:srcRect/>
          <a:stretch/>
        </p:blipFill>
        <p:spPr>
          <a:xfrm>
            <a:off x="5887881" y="158188"/>
            <a:ext cx="2971683" cy="2971683"/>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227"/>
        <p:cNvGrpSpPr/>
        <p:nvPr/>
      </p:nvGrpSpPr>
      <p:grpSpPr>
        <a:xfrm>
          <a:off x="0" y="0"/>
          <a:ext cx="0" cy="0"/>
          <a:chOff x="0" y="0"/>
          <a:chExt cx="0" cy="0"/>
        </a:xfrm>
      </p:grpSpPr>
      <p:pic>
        <p:nvPicPr>
          <p:cNvPr id="228" name="Google Shape;228;p36"/>
          <p:cNvPicPr preferRelativeResize="0"/>
          <p:nvPr/>
        </p:nvPicPr>
        <p:blipFill rotWithShape="1">
          <a:blip r:embed="rId2">
            <a:alphaModFix/>
          </a:blip>
          <a:srcRect/>
          <a:stretch/>
        </p:blipFill>
        <p:spPr>
          <a:xfrm>
            <a:off x="0" y="1190"/>
            <a:ext cx="9144000" cy="2105025"/>
          </a:xfrm>
          <a:prstGeom prst="rect">
            <a:avLst/>
          </a:prstGeom>
          <a:noFill/>
          <a:ln>
            <a:noFill/>
          </a:ln>
        </p:spPr>
      </p:pic>
      <p:sp>
        <p:nvSpPr>
          <p:cNvPr id="229" name="Google Shape;229;p36"/>
          <p:cNvSpPr/>
          <p:nvPr/>
        </p:nvSpPr>
        <p:spPr>
          <a:xfrm>
            <a:off x="0" y="2107407"/>
            <a:ext cx="9144000" cy="1207294"/>
          </a:xfrm>
          <a:prstGeom prst="rect">
            <a:avLst/>
          </a:prstGeom>
          <a:solidFill>
            <a:schemeClr val="dk1">
              <a:alpha val="94118"/>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30" name="Google Shape;230;p36"/>
          <p:cNvSpPr/>
          <p:nvPr/>
        </p:nvSpPr>
        <p:spPr>
          <a:xfrm>
            <a:off x="2057400" y="3312319"/>
            <a:ext cx="7086600" cy="315516"/>
          </a:xfrm>
          <a:prstGeom prst="rect">
            <a:avLst/>
          </a:prstGeom>
          <a:solidFill>
            <a:srgbClr val="1C285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31" name="Google Shape;231;p36"/>
          <p:cNvSpPr/>
          <p:nvPr/>
        </p:nvSpPr>
        <p:spPr>
          <a:xfrm rot="10800000">
            <a:off x="1674813" y="3312320"/>
            <a:ext cx="381000" cy="1831181"/>
          </a:xfrm>
          <a:prstGeom prst="rect">
            <a:avLst/>
          </a:prstGeom>
          <a:gradFill>
            <a:gsLst>
              <a:gs pos="0">
                <a:srgbClr val="C6C7CA">
                  <a:alpha val="0"/>
                </a:srgbClr>
              </a:gs>
              <a:gs pos="100000">
                <a:srgbClr val="E2E4E5"/>
              </a:gs>
            </a:gsLst>
            <a:lin ang="1080000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939393"/>
              </a:solidFill>
              <a:latin typeface="Calibri"/>
              <a:ea typeface="Calibri"/>
              <a:cs typeface="Calibri"/>
              <a:sym typeface="Calibri"/>
            </a:endParaRPr>
          </a:p>
        </p:txBody>
      </p:sp>
      <p:sp>
        <p:nvSpPr>
          <p:cNvPr id="232" name="Google Shape;232;p36"/>
          <p:cNvSpPr txBox="1">
            <a:spLocks noGrp="1"/>
          </p:cNvSpPr>
          <p:nvPr>
            <p:ph type="ctrTitle"/>
          </p:nvPr>
        </p:nvSpPr>
        <p:spPr>
          <a:xfrm>
            <a:off x="457200" y="2318862"/>
            <a:ext cx="8473440" cy="931069"/>
          </a:xfrm>
          <a:prstGeom prst="rect">
            <a:avLst/>
          </a:prstGeom>
          <a:noFill/>
          <a:ln>
            <a:noFill/>
          </a:ln>
        </p:spPr>
        <p:txBody>
          <a:bodyPr spcFirstLastPara="1" wrap="square" lIns="68575" tIns="34275" rIns="68575" bIns="34275" anchor="ctr" anchorCtr="0">
            <a:noAutofit/>
          </a:bodyPr>
          <a:lstStyle>
            <a:lvl1pPr lvl="0" algn="l">
              <a:lnSpc>
                <a:spcPct val="82608"/>
              </a:lnSpc>
              <a:spcBef>
                <a:spcPts val="0"/>
              </a:spcBef>
              <a:spcAft>
                <a:spcPts val="0"/>
              </a:spcAft>
              <a:buSzPts val="1100"/>
              <a:buNone/>
              <a:defRPr sz="3500" b="1" cap="none">
                <a:solidFill>
                  <a:schemeClr val="lt1"/>
                </a:solidFill>
                <a:latin typeface="Calibri"/>
                <a:ea typeface="Calibri"/>
                <a:cs typeface="Calibri"/>
                <a:sym typeface="Calibri"/>
              </a:defRPr>
            </a:lvl1pPr>
            <a:lvl2pPr lvl="1" algn="l">
              <a:lnSpc>
                <a:spcPct val="211111"/>
              </a:lnSpc>
              <a:spcBef>
                <a:spcPts val="0"/>
              </a:spcBef>
              <a:spcAft>
                <a:spcPts val="0"/>
              </a:spcAft>
              <a:buSzPts val="1100"/>
              <a:buNone/>
              <a:defRPr/>
            </a:lvl2pPr>
            <a:lvl3pPr lvl="2" algn="l">
              <a:lnSpc>
                <a:spcPct val="211111"/>
              </a:lnSpc>
              <a:spcBef>
                <a:spcPts val="0"/>
              </a:spcBef>
              <a:spcAft>
                <a:spcPts val="0"/>
              </a:spcAft>
              <a:buSzPts val="1100"/>
              <a:buNone/>
              <a:defRPr/>
            </a:lvl3pPr>
            <a:lvl4pPr lvl="3" algn="l">
              <a:lnSpc>
                <a:spcPct val="211111"/>
              </a:lnSpc>
              <a:spcBef>
                <a:spcPts val="0"/>
              </a:spcBef>
              <a:spcAft>
                <a:spcPts val="0"/>
              </a:spcAft>
              <a:buSzPts val="1100"/>
              <a:buNone/>
              <a:defRPr/>
            </a:lvl4pPr>
            <a:lvl5pPr lvl="4" algn="l">
              <a:lnSpc>
                <a:spcPct val="211111"/>
              </a:lnSpc>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233" name="Google Shape;233;p36"/>
          <p:cNvSpPr txBox="1">
            <a:spLocks noGrp="1"/>
          </p:cNvSpPr>
          <p:nvPr>
            <p:ph type="subTitle" idx="1"/>
          </p:nvPr>
        </p:nvSpPr>
        <p:spPr>
          <a:xfrm>
            <a:off x="2385060" y="3775710"/>
            <a:ext cx="6621780" cy="1282065"/>
          </a:xfrm>
          <a:prstGeom prst="rect">
            <a:avLst/>
          </a:prstGeom>
          <a:noFill/>
          <a:ln>
            <a:noFill/>
          </a:ln>
        </p:spPr>
        <p:txBody>
          <a:bodyPr spcFirstLastPara="1" wrap="square" lIns="68575" tIns="34275" rIns="68575" bIns="34275" anchor="t" anchorCtr="0">
            <a:noAutofit/>
          </a:bodyPr>
          <a:lstStyle>
            <a:lvl1pPr lvl="0" algn="l">
              <a:spcBef>
                <a:spcPts val="0"/>
              </a:spcBef>
              <a:spcAft>
                <a:spcPts val="0"/>
              </a:spcAft>
              <a:buClr>
                <a:schemeClr val="dk1"/>
              </a:buClr>
              <a:buSzPts val="1800"/>
              <a:buNone/>
              <a:defRPr sz="1800">
                <a:solidFill>
                  <a:schemeClr val="dk1"/>
                </a:solidFill>
              </a:defRPr>
            </a:lvl1pPr>
            <a:lvl2pPr lvl="1" algn="ctr">
              <a:spcBef>
                <a:spcPts val="0"/>
              </a:spcBef>
              <a:spcAft>
                <a:spcPts val="0"/>
              </a:spcAft>
              <a:buClr>
                <a:srgbClr val="919498"/>
              </a:buClr>
              <a:buSzPts val="1800"/>
              <a:buNone/>
              <a:defRPr>
                <a:solidFill>
                  <a:srgbClr val="919498"/>
                </a:solidFill>
              </a:defRPr>
            </a:lvl2pPr>
            <a:lvl3pPr lvl="2" algn="ctr">
              <a:spcBef>
                <a:spcPts val="0"/>
              </a:spcBef>
              <a:spcAft>
                <a:spcPts val="0"/>
              </a:spcAft>
              <a:buClr>
                <a:srgbClr val="919498"/>
              </a:buClr>
              <a:buSzPts val="1500"/>
              <a:buNone/>
              <a:defRPr>
                <a:solidFill>
                  <a:srgbClr val="919498"/>
                </a:solidFill>
              </a:defRPr>
            </a:lvl3pPr>
            <a:lvl4pPr lvl="3" algn="ctr">
              <a:spcBef>
                <a:spcPts val="0"/>
              </a:spcBef>
              <a:spcAft>
                <a:spcPts val="0"/>
              </a:spcAft>
              <a:buClr>
                <a:srgbClr val="919498"/>
              </a:buClr>
              <a:buSzPts val="1500"/>
              <a:buNone/>
              <a:defRPr>
                <a:solidFill>
                  <a:srgbClr val="919498"/>
                </a:solidFill>
              </a:defRPr>
            </a:lvl4pPr>
            <a:lvl5pPr lvl="4" algn="ctr">
              <a:spcBef>
                <a:spcPts val="0"/>
              </a:spcBef>
              <a:spcAft>
                <a:spcPts val="0"/>
              </a:spcAft>
              <a:buClr>
                <a:srgbClr val="919498"/>
              </a:buClr>
              <a:buSzPts val="1500"/>
              <a:buNone/>
              <a:defRPr>
                <a:solidFill>
                  <a:srgbClr val="919498"/>
                </a:solidFill>
              </a:defRPr>
            </a:lvl5pPr>
            <a:lvl6pPr lvl="5" algn="ctr">
              <a:spcBef>
                <a:spcPts val="300"/>
              </a:spcBef>
              <a:spcAft>
                <a:spcPts val="0"/>
              </a:spcAft>
              <a:buClr>
                <a:srgbClr val="919498"/>
              </a:buClr>
              <a:buSzPts val="1500"/>
              <a:buNone/>
              <a:defRPr>
                <a:solidFill>
                  <a:srgbClr val="919498"/>
                </a:solidFill>
              </a:defRPr>
            </a:lvl6pPr>
            <a:lvl7pPr lvl="6" algn="ctr">
              <a:spcBef>
                <a:spcPts val="300"/>
              </a:spcBef>
              <a:spcAft>
                <a:spcPts val="0"/>
              </a:spcAft>
              <a:buClr>
                <a:srgbClr val="919498"/>
              </a:buClr>
              <a:buSzPts val="1500"/>
              <a:buNone/>
              <a:defRPr>
                <a:solidFill>
                  <a:srgbClr val="919498"/>
                </a:solidFill>
              </a:defRPr>
            </a:lvl7pPr>
            <a:lvl8pPr lvl="7" algn="ctr">
              <a:spcBef>
                <a:spcPts val="300"/>
              </a:spcBef>
              <a:spcAft>
                <a:spcPts val="0"/>
              </a:spcAft>
              <a:buClr>
                <a:srgbClr val="919498"/>
              </a:buClr>
              <a:buSzPts val="1500"/>
              <a:buNone/>
              <a:defRPr>
                <a:solidFill>
                  <a:srgbClr val="919498"/>
                </a:solidFill>
              </a:defRPr>
            </a:lvl8pPr>
            <a:lvl9pPr lvl="8" algn="ctr">
              <a:spcBef>
                <a:spcPts val="300"/>
              </a:spcBef>
              <a:spcAft>
                <a:spcPts val="0"/>
              </a:spcAft>
              <a:buClr>
                <a:srgbClr val="919498"/>
              </a:buClr>
              <a:buSzPts val="1500"/>
              <a:buNone/>
              <a:defRPr>
                <a:solidFill>
                  <a:srgbClr val="919498"/>
                </a:solidFill>
              </a:defRPr>
            </a:lvl9pPr>
          </a:lstStyle>
          <a:p>
            <a:endParaRPr/>
          </a:p>
        </p:txBody>
      </p:sp>
      <p:pic>
        <p:nvPicPr>
          <p:cNvPr id="234" name="Google Shape;234;p36"/>
          <p:cNvPicPr preferRelativeResize="0"/>
          <p:nvPr/>
        </p:nvPicPr>
        <p:blipFill rotWithShape="1">
          <a:blip r:embed="rId3">
            <a:alphaModFix/>
          </a:blip>
          <a:srcRect/>
          <a:stretch/>
        </p:blipFill>
        <p:spPr>
          <a:xfrm>
            <a:off x="400645" y="3627835"/>
            <a:ext cx="1213195" cy="1213195"/>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2_Title Slide">
  <p:cSld name="2_Title Slide">
    <p:spTree>
      <p:nvGrpSpPr>
        <p:cNvPr id="1" name="Shape 235"/>
        <p:cNvGrpSpPr/>
        <p:nvPr/>
      </p:nvGrpSpPr>
      <p:grpSpPr>
        <a:xfrm>
          <a:off x="0" y="0"/>
          <a:ext cx="0" cy="0"/>
          <a:chOff x="0" y="0"/>
          <a:chExt cx="0" cy="0"/>
        </a:xfrm>
      </p:grpSpPr>
      <p:pic>
        <p:nvPicPr>
          <p:cNvPr id="236" name="Google Shape;236;p37"/>
          <p:cNvPicPr preferRelativeResize="0"/>
          <p:nvPr/>
        </p:nvPicPr>
        <p:blipFill rotWithShape="1">
          <a:blip r:embed="rId2">
            <a:alphaModFix/>
          </a:blip>
          <a:srcRect/>
          <a:stretch/>
        </p:blipFill>
        <p:spPr>
          <a:xfrm>
            <a:off x="0" y="1190"/>
            <a:ext cx="9144000" cy="2105025"/>
          </a:xfrm>
          <a:prstGeom prst="rect">
            <a:avLst/>
          </a:prstGeom>
          <a:noFill/>
          <a:ln>
            <a:noFill/>
          </a:ln>
        </p:spPr>
      </p:pic>
      <p:sp>
        <p:nvSpPr>
          <p:cNvPr id="237" name="Google Shape;237;p37"/>
          <p:cNvSpPr/>
          <p:nvPr/>
        </p:nvSpPr>
        <p:spPr>
          <a:xfrm>
            <a:off x="0" y="2107407"/>
            <a:ext cx="9144000" cy="1207294"/>
          </a:xfrm>
          <a:prstGeom prst="rect">
            <a:avLst/>
          </a:prstGeom>
          <a:solidFill>
            <a:schemeClr val="dk1">
              <a:alpha val="94118"/>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38" name="Google Shape;238;p37"/>
          <p:cNvSpPr/>
          <p:nvPr/>
        </p:nvSpPr>
        <p:spPr>
          <a:xfrm>
            <a:off x="2057400" y="3312319"/>
            <a:ext cx="7086600" cy="315516"/>
          </a:xfrm>
          <a:prstGeom prst="rect">
            <a:avLst/>
          </a:prstGeom>
          <a:solidFill>
            <a:srgbClr val="1C285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39" name="Google Shape;239;p37"/>
          <p:cNvSpPr/>
          <p:nvPr/>
        </p:nvSpPr>
        <p:spPr>
          <a:xfrm rot="10800000">
            <a:off x="1674813" y="3312320"/>
            <a:ext cx="381000" cy="1831181"/>
          </a:xfrm>
          <a:prstGeom prst="rect">
            <a:avLst/>
          </a:prstGeom>
          <a:gradFill>
            <a:gsLst>
              <a:gs pos="0">
                <a:srgbClr val="C6C7CA">
                  <a:alpha val="0"/>
                </a:srgbClr>
              </a:gs>
              <a:gs pos="100000">
                <a:srgbClr val="E2E4E5"/>
              </a:gs>
            </a:gsLst>
            <a:lin ang="1080000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939393"/>
              </a:solidFill>
              <a:latin typeface="Calibri"/>
              <a:ea typeface="Calibri"/>
              <a:cs typeface="Calibri"/>
              <a:sym typeface="Calibri"/>
            </a:endParaRPr>
          </a:p>
        </p:txBody>
      </p:sp>
      <p:sp>
        <p:nvSpPr>
          <p:cNvPr id="240" name="Google Shape;240;p37"/>
          <p:cNvSpPr txBox="1">
            <a:spLocks noGrp="1"/>
          </p:cNvSpPr>
          <p:nvPr>
            <p:ph type="ctrTitle"/>
          </p:nvPr>
        </p:nvSpPr>
        <p:spPr>
          <a:xfrm>
            <a:off x="457200" y="2318862"/>
            <a:ext cx="8473440" cy="931069"/>
          </a:xfrm>
          <a:prstGeom prst="rect">
            <a:avLst/>
          </a:prstGeom>
          <a:noFill/>
          <a:ln>
            <a:noFill/>
          </a:ln>
        </p:spPr>
        <p:txBody>
          <a:bodyPr spcFirstLastPara="1" wrap="square" lIns="68575" tIns="34275" rIns="68575" bIns="34275" anchor="ctr" anchorCtr="0">
            <a:noAutofit/>
          </a:bodyPr>
          <a:lstStyle>
            <a:lvl1pPr lvl="0" algn="l">
              <a:lnSpc>
                <a:spcPct val="82608"/>
              </a:lnSpc>
              <a:spcBef>
                <a:spcPts val="0"/>
              </a:spcBef>
              <a:spcAft>
                <a:spcPts val="0"/>
              </a:spcAft>
              <a:buSzPts val="1100"/>
              <a:buNone/>
              <a:defRPr sz="3500" b="1" cap="none">
                <a:solidFill>
                  <a:schemeClr val="lt1"/>
                </a:solidFill>
                <a:latin typeface="Calibri"/>
                <a:ea typeface="Calibri"/>
                <a:cs typeface="Calibri"/>
                <a:sym typeface="Calibri"/>
              </a:defRPr>
            </a:lvl1pPr>
            <a:lvl2pPr lvl="1" algn="l">
              <a:lnSpc>
                <a:spcPct val="211111"/>
              </a:lnSpc>
              <a:spcBef>
                <a:spcPts val="0"/>
              </a:spcBef>
              <a:spcAft>
                <a:spcPts val="0"/>
              </a:spcAft>
              <a:buSzPts val="1100"/>
              <a:buNone/>
              <a:defRPr/>
            </a:lvl2pPr>
            <a:lvl3pPr lvl="2" algn="l">
              <a:lnSpc>
                <a:spcPct val="211111"/>
              </a:lnSpc>
              <a:spcBef>
                <a:spcPts val="0"/>
              </a:spcBef>
              <a:spcAft>
                <a:spcPts val="0"/>
              </a:spcAft>
              <a:buSzPts val="1100"/>
              <a:buNone/>
              <a:defRPr/>
            </a:lvl3pPr>
            <a:lvl4pPr lvl="3" algn="l">
              <a:lnSpc>
                <a:spcPct val="211111"/>
              </a:lnSpc>
              <a:spcBef>
                <a:spcPts val="0"/>
              </a:spcBef>
              <a:spcAft>
                <a:spcPts val="0"/>
              </a:spcAft>
              <a:buSzPts val="1100"/>
              <a:buNone/>
              <a:defRPr/>
            </a:lvl4pPr>
            <a:lvl5pPr lvl="4" algn="l">
              <a:lnSpc>
                <a:spcPct val="211111"/>
              </a:lnSpc>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241" name="Google Shape;241;p37"/>
          <p:cNvSpPr txBox="1">
            <a:spLocks noGrp="1"/>
          </p:cNvSpPr>
          <p:nvPr>
            <p:ph type="subTitle" idx="1"/>
          </p:nvPr>
        </p:nvSpPr>
        <p:spPr>
          <a:xfrm>
            <a:off x="2385060" y="3775710"/>
            <a:ext cx="6621780" cy="1282065"/>
          </a:xfrm>
          <a:prstGeom prst="rect">
            <a:avLst/>
          </a:prstGeom>
          <a:noFill/>
          <a:ln>
            <a:noFill/>
          </a:ln>
        </p:spPr>
        <p:txBody>
          <a:bodyPr spcFirstLastPara="1" wrap="square" lIns="68575" tIns="34275" rIns="68575" bIns="34275" anchor="t" anchorCtr="0">
            <a:noAutofit/>
          </a:bodyPr>
          <a:lstStyle>
            <a:lvl1pPr lvl="0" algn="l">
              <a:spcBef>
                <a:spcPts val="0"/>
              </a:spcBef>
              <a:spcAft>
                <a:spcPts val="0"/>
              </a:spcAft>
              <a:buClr>
                <a:schemeClr val="dk1"/>
              </a:buClr>
              <a:buSzPts val="1800"/>
              <a:buNone/>
              <a:defRPr sz="1800">
                <a:solidFill>
                  <a:schemeClr val="dk1"/>
                </a:solidFill>
              </a:defRPr>
            </a:lvl1pPr>
            <a:lvl2pPr lvl="1" algn="ctr">
              <a:spcBef>
                <a:spcPts val="0"/>
              </a:spcBef>
              <a:spcAft>
                <a:spcPts val="0"/>
              </a:spcAft>
              <a:buClr>
                <a:srgbClr val="919498"/>
              </a:buClr>
              <a:buSzPts val="1800"/>
              <a:buNone/>
              <a:defRPr>
                <a:solidFill>
                  <a:srgbClr val="919498"/>
                </a:solidFill>
              </a:defRPr>
            </a:lvl2pPr>
            <a:lvl3pPr lvl="2" algn="ctr">
              <a:spcBef>
                <a:spcPts val="0"/>
              </a:spcBef>
              <a:spcAft>
                <a:spcPts val="0"/>
              </a:spcAft>
              <a:buClr>
                <a:srgbClr val="919498"/>
              </a:buClr>
              <a:buSzPts val="1500"/>
              <a:buNone/>
              <a:defRPr>
                <a:solidFill>
                  <a:srgbClr val="919498"/>
                </a:solidFill>
              </a:defRPr>
            </a:lvl3pPr>
            <a:lvl4pPr lvl="3" algn="ctr">
              <a:spcBef>
                <a:spcPts val="0"/>
              </a:spcBef>
              <a:spcAft>
                <a:spcPts val="0"/>
              </a:spcAft>
              <a:buClr>
                <a:srgbClr val="919498"/>
              </a:buClr>
              <a:buSzPts val="1500"/>
              <a:buNone/>
              <a:defRPr>
                <a:solidFill>
                  <a:srgbClr val="919498"/>
                </a:solidFill>
              </a:defRPr>
            </a:lvl4pPr>
            <a:lvl5pPr lvl="4" algn="ctr">
              <a:spcBef>
                <a:spcPts val="0"/>
              </a:spcBef>
              <a:spcAft>
                <a:spcPts val="0"/>
              </a:spcAft>
              <a:buClr>
                <a:srgbClr val="919498"/>
              </a:buClr>
              <a:buSzPts val="1500"/>
              <a:buNone/>
              <a:defRPr>
                <a:solidFill>
                  <a:srgbClr val="919498"/>
                </a:solidFill>
              </a:defRPr>
            </a:lvl5pPr>
            <a:lvl6pPr lvl="5" algn="ctr">
              <a:spcBef>
                <a:spcPts val="300"/>
              </a:spcBef>
              <a:spcAft>
                <a:spcPts val="0"/>
              </a:spcAft>
              <a:buClr>
                <a:srgbClr val="919498"/>
              </a:buClr>
              <a:buSzPts val="1500"/>
              <a:buNone/>
              <a:defRPr>
                <a:solidFill>
                  <a:srgbClr val="919498"/>
                </a:solidFill>
              </a:defRPr>
            </a:lvl6pPr>
            <a:lvl7pPr lvl="6" algn="ctr">
              <a:spcBef>
                <a:spcPts val="300"/>
              </a:spcBef>
              <a:spcAft>
                <a:spcPts val="0"/>
              </a:spcAft>
              <a:buClr>
                <a:srgbClr val="919498"/>
              </a:buClr>
              <a:buSzPts val="1500"/>
              <a:buNone/>
              <a:defRPr>
                <a:solidFill>
                  <a:srgbClr val="919498"/>
                </a:solidFill>
              </a:defRPr>
            </a:lvl7pPr>
            <a:lvl8pPr lvl="7" algn="ctr">
              <a:spcBef>
                <a:spcPts val="300"/>
              </a:spcBef>
              <a:spcAft>
                <a:spcPts val="0"/>
              </a:spcAft>
              <a:buClr>
                <a:srgbClr val="919498"/>
              </a:buClr>
              <a:buSzPts val="1500"/>
              <a:buNone/>
              <a:defRPr>
                <a:solidFill>
                  <a:srgbClr val="919498"/>
                </a:solidFill>
              </a:defRPr>
            </a:lvl8pPr>
            <a:lvl9pPr lvl="8" algn="ctr">
              <a:spcBef>
                <a:spcPts val="300"/>
              </a:spcBef>
              <a:spcAft>
                <a:spcPts val="0"/>
              </a:spcAft>
              <a:buClr>
                <a:srgbClr val="919498"/>
              </a:buClr>
              <a:buSzPts val="1500"/>
              <a:buNone/>
              <a:defRPr>
                <a:solidFill>
                  <a:srgbClr val="919498"/>
                </a:solidFill>
              </a:defRPr>
            </a:lvl9pPr>
          </a:lstStyle>
          <a:p>
            <a:endParaRPr/>
          </a:p>
        </p:txBody>
      </p:sp>
      <p:pic>
        <p:nvPicPr>
          <p:cNvPr id="242" name="Google Shape;242;p37"/>
          <p:cNvPicPr preferRelativeResize="0"/>
          <p:nvPr/>
        </p:nvPicPr>
        <p:blipFill rotWithShape="1">
          <a:blip r:embed="rId3">
            <a:alphaModFix/>
          </a:blip>
          <a:srcRect/>
          <a:stretch/>
        </p:blipFill>
        <p:spPr>
          <a:xfrm>
            <a:off x="400645" y="3627835"/>
            <a:ext cx="1213195" cy="1213195"/>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3_Title Slide">
  <p:cSld name="3_Title Slide">
    <p:spTree>
      <p:nvGrpSpPr>
        <p:cNvPr id="1" name="Shape 243"/>
        <p:cNvGrpSpPr/>
        <p:nvPr/>
      </p:nvGrpSpPr>
      <p:grpSpPr>
        <a:xfrm>
          <a:off x="0" y="0"/>
          <a:ext cx="0" cy="0"/>
          <a:chOff x="0" y="0"/>
          <a:chExt cx="0" cy="0"/>
        </a:xfrm>
      </p:grpSpPr>
      <p:pic>
        <p:nvPicPr>
          <p:cNvPr id="244" name="Google Shape;244;p38"/>
          <p:cNvPicPr preferRelativeResize="0"/>
          <p:nvPr/>
        </p:nvPicPr>
        <p:blipFill rotWithShape="1">
          <a:blip r:embed="rId2">
            <a:alphaModFix/>
          </a:blip>
          <a:srcRect/>
          <a:stretch/>
        </p:blipFill>
        <p:spPr>
          <a:xfrm>
            <a:off x="0" y="1190"/>
            <a:ext cx="9144000" cy="2105025"/>
          </a:xfrm>
          <a:prstGeom prst="rect">
            <a:avLst/>
          </a:prstGeom>
          <a:noFill/>
          <a:ln>
            <a:noFill/>
          </a:ln>
        </p:spPr>
      </p:pic>
      <p:sp>
        <p:nvSpPr>
          <p:cNvPr id="245" name="Google Shape;245;p38"/>
          <p:cNvSpPr/>
          <p:nvPr/>
        </p:nvSpPr>
        <p:spPr>
          <a:xfrm>
            <a:off x="0" y="2107407"/>
            <a:ext cx="9144000" cy="1207294"/>
          </a:xfrm>
          <a:prstGeom prst="rect">
            <a:avLst/>
          </a:prstGeom>
          <a:solidFill>
            <a:schemeClr val="dk1">
              <a:alpha val="94118"/>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46" name="Google Shape;246;p38"/>
          <p:cNvSpPr/>
          <p:nvPr/>
        </p:nvSpPr>
        <p:spPr>
          <a:xfrm>
            <a:off x="2057400" y="3312319"/>
            <a:ext cx="7086600" cy="315516"/>
          </a:xfrm>
          <a:prstGeom prst="rect">
            <a:avLst/>
          </a:prstGeom>
          <a:solidFill>
            <a:srgbClr val="1C285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47" name="Google Shape;247;p38"/>
          <p:cNvSpPr/>
          <p:nvPr/>
        </p:nvSpPr>
        <p:spPr>
          <a:xfrm rot="10800000">
            <a:off x="1674813" y="3312320"/>
            <a:ext cx="381000" cy="1831181"/>
          </a:xfrm>
          <a:prstGeom prst="rect">
            <a:avLst/>
          </a:prstGeom>
          <a:gradFill>
            <a:gsLst>
              <a:gs pos="0">
                <a:srgbClr val="C6C7CA">
                  <a:alpha val="0"/>
                </a:srgbClr>
              </a:gs>
              <a:gs pos="100000">
                <a:srgbClr val="E2E4E5"/>
              </a:gs>
            </a:gsLst>
            <a:lin ang="1080000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939393"/>
              </a:solidFill>
              <a:latin typeface="Calibri"/>
              <a:ea typeface="Calibri"/>
              <a:cs typeface="Calibri"/>
              <a:sym typeface="Calibri"/>
            </a:endParaRPr>
          </a:p>
        </p:txBody>
      </p:sp>
      <p:sp>
        <p:nvSpPr>
          <p:cNvPr id="248" name="Google Shape;248;p38"/>
          <p:cNvSpPr txBox="1">
            <a:spLocks noGrp="1"/>
          </p:cNvSpPr>
          <p:nvPr>
            <p:ph type="ctrTitle"/>
          </p:nvPr>
        </p:nvSpPr>
        <p:spPr>
          <a:xfrm>
            <a:off x="457200" y="2318862"/>
            <a:ext cx="8473440" cy="931069"/>
          </a:xfrm>
          <a:prstGeom prst="rect">
            <a:avLst/>
          </a:prstGeom>
          <a:noFill/>
          <a:ln>
            <a:noFill/>
          </a:ln>
        </p:spPr>
        <p:txBody>
          <a:bodyPr spcFirstLastPara="1" wrap="square" lIns="68575" tIns="34275" rIns="68575" bIns="34275" anchor="ctr" anchorCtr="0">
            <a:noAutofit/>
          </a:bodyPr>
          <a:lstStyle>
            <a:lvl1pPr lvl="0" algn="l">
              <a:lnSpc>
                <a:spcPct val="82608"/>
              </a:lnSpc>
              <a:spcBef>
                <a:spcPts val="0"/>
              </a:spcBef>
              <a:spcAft>
                <a:spcPts val="0"/>
              </a:spcAft>
              <a:buSzPts val="1100"/>
              <a:buNone/>
              <a:defRPr sz="3500" b="1" cap="none">
                <a:solidFill>
                  <a:schemeClr val="lt1"/>
                </a:solidFill>
                <a:latin typeface="Calibri"/>
                <a:ea typeface="Calibri"/>
                <a:cs typeface="Calibri"/>
                <a:sym typeface="Calibri"/>
              </a:defRPr>
            </a:lvl1pPr>
            <a:lvl2pPr lvl="1" algn="l">
              <a:lnSpc>
                <a:spcPct val="211111"/>
              </a:lnSpc>
              <a:spcBef>
                <a:spcPts val="0"/>
              </a:spcBef>
              <a:spcAft>
                <a:spcPts val="0"/>
              </a:spcAft>
              <a:buSzPts val="1100"/>
              <a:buNone/>
              <a:defRPr/>
            </a:lvl2pPr>
            <a:lvl3pPr lvl="2" algn="l">
              <a:lnSpc>
                <a:spcPct val="211111"/>
              </a:lnSpc>
              <a:spcBef>
                <a:spcPts val="0"/>
              </a:spcBef>
              <a:spcAft>
                <a:spcPts val="0"/>
              </a:spcAft>
              <a:buSzPts val="1100"/>
              <a:buNone/>
              <a:defRPr/>
            </a:lvl3pPr>
            <a:lvl4pPr lvl="3" algn="l">
              <a:lnSpc>
                <a:spcPct val="211111"/>
              </a:lnSpc>
              <a:spcBef>
                <a:spcPts val="0"/>
              </a:spcBef>
              <a:spcAft>
                <a:spcPts val="0"/>
              </a:spcAft>
              <a:buSzPts val="1100"/>
              <a:buNone/>
              <a:defRPr/>
            </a:lvl4pPr>
            <a:lvl5pPr lvl="4" algn="l">
              <a:lnSpc>
                <a:spcPct val="211111"/>
              </a:lnSpc>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249" name="Google Shape;249;p38"/>
          <p:cNvSpPr txBox="1">
            <a:spLocks noGrp="1"/>
          </p:cNvSpPr>
          <p:nvPr>
            <p:ph type="subTitle" idx="1"/>
          </p:nvPr>
        </p:nvSpPr>
        <p:spPr>
          <a:xfrm>
            <a:off x="2385060" y="3775710"/>
            <a:ext cx="6621780" cy="1282065"/>
          </a:xfrm>
          <a:prstGeom prst="rect">
            <a:avLst/>
          </a:prstGeom>
          <a:noFill/>
          <a:ln>
            <a:noFill/>
          </a:ln>
        </p:spPr>
        <p:txBody>
          <a:bodyPr spcFirstLastPara="1" wrap="square" lIns="68575" tIns="34275" rIns="68575" bIns="34275" anchor="t" anchorCtr="0">
            <a:noAutofit/>
          </a:bodyPr>
          <a:lstStyle>
            <a:lvl1pPr lvl="0" algn="l">
              <a:spcBef>
                <a:spcPts val="0"/>
              </a:spcBef>
              <a:spcAft>
                <a:spcPts val="0"/>
              </a:spcAft>
              <a:buClr>
                <a:schemeClr val="dk1"/>
              </a:buClr>
              <a:buSzPts val="1800"/>
              <a:buNone/>
              <a:defRPr sz="1800">
                <a:solidFill>
                  <a:schemeClr val="dk1"/>
                </a:solidFill>
              </a:defRPr>
            </a:lvl1pPr>
            <a:lvl2pPr lvl="1" algn="ctr">
              <a:spcBef>
                <a:spcPts val="0"/>
              </a:spcBef>
              <a:spcAft>
                <a:spcPts val="0"/>
              </a:spcAft>
              <a:buClr>
                <a:srgbClr val="919498"/>
              </a:buClr>
              <a:buSzPts val="1800"/>
              <a:buNone/>
              <a:defRPr>
                <a:solidFill>
                  <a:srgbClr val="919498"/>
                </a:solidFill>
              </a:defRPr>
            </a:lvl2pPr>
            <a:lvl3pPr lvl="2" algn="ctr">
              <a:spcBef>
                <a:spcPts val="0"/>
              </a:spcBef>
              <a:spcAft>
                <a:spcPts val="0"/>
              </a:spcAft>
              <a:buClr>
                <a:srgbClr val="919498"/>
              </a:buClr>
              <a:buSzPts val="1500"/>
              <a:buNone/>
              <a:defRPr>
                <a:solidFill>
                  <a:srgbClr val="919498"/>
                </a:solidFill>
              </a:defRPr>
            </a:lvl3pPr>
            <a:lvl4pPr lvl="3" algn="ctr">
              <a:spcBef>
                <a:spcPts val="0"/>
              </a:spcBef>
              <a:spcAft>
                <a:spcPts val="0"/>
              </a:spcAft>
              <a:buClr>
                <a:srgbClr val="919498"/>
              </a:buClr>
              <a:buSzPts val="1500"/>
              <a:buNone/>
              <a:defRPr>
                <a:solidFill>
                  <a:srgbClr val="919498"/>
                </a:solidFill>
              </a:defRPr>
            </a:lvl4pPr>
            <a:lvl5pPr lvl="4" algn="ctr">
              <a:spcBef>
                <a:spcPts val="0"/>
              </a:spcBef>
              <a:spcAft>
                <a:spcPts val="0"/>
              </a:spcAft>
              <a:buClr>
                <a:srgbClr val="919498"/>
              </a:buClr>
              <a:buSzPts val="1500"/>
              <a:buNone/>
              <a:defRPr>
                <a:solidFill>
                  <a:srgbClr val="919498"/>
                </a:solidFill>
              </a:defRPr>
            </a:lvl5pPr>
            <a:lvl6pPr lvl="5" algn="ctr">
              <a:spcBef>
                <a:spcPts val="300"/>
              </a:spcBef>
              <a:spcAft>
                <a:spcPts val="0"/>
              </a:spcAft>
              <a:buClr>
                <a:srgbClr val="919498"/>
              </a:buClr>
              <a:buSzPts val="1500"/>
              <a:buNone/>
              <a:defRPr>
                <a:solidFill>
                  <a:srgbClr val="919498"/>
                </a:solidFill>
              </a:defRPr>
            </a:lvl6pPr>
            <a:lvl7pPr lvl="6" algn="ctr">
              <a:spcBef>
                <a:spcPts val="300"/>
              </a:spcBef>
              <a:spcAft>
                <a:spcPts val="0"/>
              </a:spcAft>
              <a:buClr>
                <a:srgbClr val="919498"/>
              </a:buClr>
              <a:buSzPts val="1500"/>
              <a:buNone/>
              <a:defRPr>
                <a:solidFill>
                  <a:srgbClr val="919498"/>
                </a:solidFill>
              </a:defRPr>
            </a:lvl7pPr>
            <a:lvl8pPr lvl="7" algn="ctr">
              <a:spcBef>
                <a:spcPts val="300"/>
              </a:spcBef>
              <a:spcAft>
                <a:spcPts val="0"/>
              </a:spcAft>
              <a:buClr>
                <a:srgbClr val="919498"/>
              </a:buClr>
              <a:buSzPts val="1500"/>
              <a:buNone/>
              <a:defRPr>
                <a:solidFill>
                  <a:srgbClr val="919498"/>
                </a:solidFill>
              </a:defRPr>
            </a:lvl8pPr>
            <a:lvl9pPr lvl="8" algn="ctr">
              <a:spcBef>
                <a:spcPts val="300"/>
              </a:spcBef>
              <a:spcAft>
                <a:spcPts val="0"/>
              </a:spcAft>
              <a:buClr>
                <a:srgbClr val="919498"/>
              </a:buClr>
              <a:buSzPts val="1500"/>
              <a:buNone/>
              <a:defRPr>
                <a:solidFill>
                  <a:srgbClr val="919498"/>
                </a:solidFill>
              </a:defRPr>
            </a:lvl9pPr>
          </a:lstStyle>
          <a:p>
            <a:endParaRPr/>
          </a:p>
        </p:txBody>
      </p:sp>
      <p:pic>
        <p:nvPicPr>
          <p:cNvPr id="250" name="Google Shape;250;p38"/>
          <p:cNvPicPr preferRelativeResize="0"/>
          <p:nvPr/>
        </p:nvPicPr>
        <p:blipFill rotWithShape="1">
          <a:blip r:embed="rId3">
            <a:alphaModFix/>
          </a:blip>
          <a:srcRect/>
          <a:stretch/>
        </p:blipFill>
        <p:spPr>
          <a:xfrm>
            <a:off x="400645" y="3627835"/>
            <a:ext cx="1213195" cy="1213195"/>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4_Title Slide">
  <p:cSld name="4_Title Slide">
    <p:spTree>
      <p:nvGrpSpPr>
        <p:cNvPr id="1" name="Shape 251"/>
        <p:cNvGrpSpPr/>
        <p:nvPr/>
      </p:nvGrpSpPr>
      <p:grpSpPr>
        <a:xfrm>
          <a:off x="0" y="0"/>
          <a:ext cx="0" cy="0"/>
          <a:chOff x="0" y="0"/>
          <a:chExt cx="0" cy="0"/>
        </a:xfrm>
      </p:grpSpPr>
      <p:pic>
        <p:nvPicPr>
          <p:cNvPr id="252" name="Google Shape;252;p39"/>
          <p:cNvPicPr preferRelativeResize="0"/>
          <p:nvPr/>
        </p:nvPicPr>
        <p:blipFill rotWithShape="1">
          <a:blip r:embed="rId2">
            <a:alphaModFix/>
          </a:blip>
          <a:srcRect/>
          <a:stretch/>
        </p:blipFill>
        <p:spPr>
          <a:xfrm>
            <a:off x="0" y="1190"/>
            <a:ext cx="9144000" cy="2105025"/>
          </a:xfrm>
          <a:prstGeom prst="rect">
            <a:avLst/>
          </a:prstGeom>
          <a:noFill/>
          <a:ln>
            <a:noFill/>
          </a:ln>
        </p:spPr>
      </p:pic>
      <p:sp>
        <p:nvSpPr>
          <p:cNvPr id="253" name="Google Shape;253;p39"/>
          <p:cNvSpPr/>
          <p:nvPr/>
        </p:nvSpPr>
        <p:spPr>
          <a:xfrm>
            <a:off x="0" y="2107407"/>
            <a:ext cx="9144000" cy="1207294"/>
          </a:xfrm>
          <a:prstGeom prst="rect">
            <a:avLst/>
          </a:prstGeom>
          <a:solidFill>
            <a:schemeClr val="dk1">
              <a:alpha val="94118"/>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54" name="Google Shape;254;p39"/>
          <p:cNvSpPr/>
          <p:nvPr/>
        </p:nvSpPr>
        <p:spPr>
          <a:xfrm>
            <a:off x="2057400" y="3312319"/>
            <a:ext cx="7086600" cy="315516"/>
          </a:xfrm>
          <a:prstGeom prst="rect">
            <a:avLst/>
          </a:prstGeom>
          <a:solidFill>
            <a:srgbClr val="1C285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55" name="Google Shape;255;p39"/>
          <p:cNvSpPr/>
          <p:nvPr/>
        </p:nvSpPr>
        <p:spPr>
          <a:xfrm rot="10800000">
            <a:off x="1674813" y="3312320"/>
            <a:ext cx="381000" cy="1831181"/>
          </a:xfrm>
          <a:prstGeom prst="rect">
            <a:avLst/>
          </a:prstGeom>
          <a:gradFill>
            <a:gsLst>
              <a:gs pos="0">
                <a:srgbClr val="C6C7CA">
                  <a:alpha val="0"/>
                </a:srgbClr>
              </a:gs>
              <a:gs pos="100000">
                <a:srgbClr val="E2E4E5"/>
              </a:gs>
            </a:gsLst>
            <a:lin ang="1080000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939393"/>
              </a:solidFill>
              <a:latin typeface="Calibri"/>
              <a:ea typeface="Calibri"/>
              <a:cs typeface="Calibri"/>
              <a:sym typeface="Calibri"/>
            </a:endParaRPr>
          </a:p>
        </p:txBody>
      </p:sp>
      <p:sp>
        <p:nvSpPr>
          <p:cNvPr id="256" name="Google Shape;256;p39"/>
          <p:cNvSpPr txBox="1">
            <a:spLocks noGrp="1"/>
          </p:cNvSpPr>
          <p:nvPr>
            <p:ph type="ctrTitle"/>
          </p:nvPr>
        </p:nvSpPr>
        <p:spPr>
          <a:xfrm>
            <a:off x="457200" y="2318862"/>
            <a:ext cx="8473440" cy="931069"/>
          </a:xfrm>
          <a:prstGeom prst="rect">
            <a:avLst/>
          </a:prstGeom>
          <a:noFill/>
          <a:ln>
            <a:noFill/>
          </a:ln>
        </p:spPr>
        <p:txBody>
          <a:bodyPr spcFirstLastPara="1" wrap="square" lIns="68575" tIns="34275" rIns="68575" bIns="34275" anchor="ctr" anchorCtr="0">
            <a:noAutofit/>
          </a:bodyPr>
          <a:lstStyle>
            <a:lvl1pPr lvl="0" algn="l">
              <a:lnSpc>
                <a:spcPct val="82608"/>
              </a:lnSpc>
              <a:spcBef>
                <a:spcPts val="0"/>
              </a:spcBef>
              <a:spcAft>
                <a:spcPts val="0"/>
              </a:spcAft>
              <a:buSzPts val="1100"/>
              <a:buNone/>
              <a:defRPr sz="3500" b="1" cap="none">
                <a:solidFill>
                  <a:schemeClr val="lt1"/>
                </a:solidFill>
                <a:latin typeface="Calibri"/>
                <a:ea typeface="Calibri"/>
                <a:cs typeface="Calibri"/>
                <a:sym typeface="Calibri"/>
              </a:defRPr>
            </a:lvl1pPr>
            <a:lvl2pPr lvl="1" algn="l">
              <a:lnSpc>
                <a:spcPct val="211111"/>
              </a:lnSpc>
              <a:spcBef>
                <a:spcPts val="0"/>
              </a:spcBef>
              <a:spcAft>
                <a:spcPts val="0"/>
              </a:spcAft>
              <a:buSzPts val="1100"/>
              <a:buNone/>
              <a:defRPr/>
            </a:lvl2pPr>
            <a:lvl3pPr lvl="2" algn="l">
              <a:lnSpc>
                <a:spcPct val="211111"/>
              </a:lnSpc>
              <a:spcBef>
                <a:spcPts val="0"/>
              </a:spcBef>
              <a:spcAft>
                <a:spcPts val="0"/>
              </a:spcAft>
              <a:buSzPts val="1100"/>
              <a:buNone/>
              <a:defRPr/>
            </a:lvl3pPr>
            <a:lvl4pPr lvl="3" algn="l">
              <a:lnSpc>
                <a:spcPct val="211111"/>
              </a:lnSpc>
              <a:spcBef>
                <a:spcPts val="0"/>
              </a:spcBef>
              <a:spcAft>
                <a:spcPts val="0"/>
              </a:spcAft>
              <a:buSzPts val="1100"/>
              <a:buNone/>
              <a:defRPr/>
            </a:lvl4pPr>
            <a:lvl5pPr lvl="4" algn="l">
              <a:lnSpc>
                <a:spcPct val="211111"/>
              </a:lnSpc>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257" name="Google Shape;257;p39"/>
          <p:cNvSpPr txBox="1">
            <a:spLocks noGrp="1"/>
          </p:cNvSpPr>
          <p:nvPr>
            <p:ph type="subTitle" idx="1"/>
          </p:nvPr>
        </p:nvSpPr>
        <p:spPr>
          <a:xfrm>
            <a:off x="2385060" y="3775710"/>
            <a:ext cx="6621780" cy="1282065"/>
          </a:xfrm>
          <a:prstGeom prst="rect">
            <a:avLst/>
          </a:prstGeom>
          <a:noFill/>
          <a:ln>
            <a:noFill/>
          </a:ln>
        </p:spPr>
        <p:txBody>
          <a:bodyPr spcFirstLastPara="1" wrap="square" lIns="68575" tIns="34275" rIns="68575" bIns="34275" anchor="t" anchorCtr="0">
            <a:noAutofit/>
          </a:bodyPr>
          <a:lstStyle>
            <a:lvl1pPr lvl="0" algn="l">
              <a:spcBef>
                <a:spcPts val="0"/>
              </a:spcBef>
              <a:spcAft>
                <a:spcPts val="0"/>
              </a:spcAft>
              <a:buClr>
                <a:schemeClr val="dk1"/>
              </a:buClr>
              <a:buSzPts val="1800"/>
              <a:buNone/>
              <a:defRPr sz="1800">
                <a:solidFill>
                  <a:schemeClr val="dk1"/>
                </a:solidFill>
              </a:defRPr>
            </a:lvl1pPr>
            <a:lvl2pPr lvl="1" algn="ctr">
              <a:spcBef>
                <a:spcPts val="0"/>
              </a:spcBef>
              <a:spcAft>
                <a:spcPts val="0"/>
              </a:spcAft>
              <a:buClr>
                <a:srgbClr val="919498"/>
              </a:buClr>
              <a:buSzPts val="1800"/>
              <a:buNone/>
              <a:defRPr>
                <a:solidFill>
                  <a:srgbClr val="919498"/>
                </a:solidFill>
              </a:defRPr>
            </a:lvl2pPr>
            <a:lvl3pPr lvl="2" algn="ctr">
              <a:spcBef>
                <a:spcPts val="0"/>
              </a:spcBef>
              <a:spcAft>
                <a:spcPts val="0"/>
              </a:spcAft>
              <a:buClr>
                <a:srgbClr val="919498"/>
              </a:buClr>
              <a:buSzPts val="1500"/>
              <a:buNone/>
              <a:defRPr>
                <a:solidFill>
                  <a:srgbClr val="919498"/>
                </a:solidFill>
              </a:defRPr>
            </a:lvl3pPr>
            <a:lvl4pPr lvl="3" algn="ctr">
              <a:spcBef>
                <a:spcPts val="0"/>
              </a:spcBef>
              <a:spcAft>
                <a:spcPts val="0"/>
              </a:spcAft>
              <a:buClr>
                <a:srgbClr val="919498"/>
              </a:buClr>
              <a:buSzPts val="1500"/>
              <a:buNone/>
              <a:defRPr>
                <a:solidFill>
                  <a:srgbClr val="919498"/>
                </a:solidFill>
              </a:defRPr>
            </a:lvl4pPr>
            <a:lvl5pPr lvl="4" algn="ctr">
              <a:spcBef>
                <a:spcPts val="0"/>
              </a:spcBef>
              <a:spcAft>
                <a:spcPts val="0"/>
              </a:spcAft>
              <a:buClr>
                <a:srgbClr val="919498"/>
              </a:buClr>
              <a:buSzPts val="1500"/>
              <a:buNone/>
              <a:defRPr>
                <a:solidFill>
                  <a:srgbClr val="919498"/>
                </a:solidFill>
              </a:defRPr>
            </a:lvl5pPr>
            <a:lvl6pPr lvl="5" algn="ctr">
              <a:spcBef>
                <a:spcPts val="300"/>
              </a:spcBef>
              <a:spcAft>
                <a:spcPts val="0"/>
              </a:spcAft>
              <a:buClr>
                <a:srgbClr val="919498"/>
              </a:buClr>
              <a:buSzPts val="1500"/>
              <a:buNone/>
              <a:defRPr>
                <a:solidFill>
                  <a:srgbClr val="919498"/>
                </a:solidFill>
              </a:defRPr>
            </a:lvl6pPr>
            <a:lvl7pPr lvl="6" algn="ctr">
              <a:spcBef>
                <a:spcPts val="300"/>
              </a:spcBef>
              <a:spcAft>
                <a:spcPts val="0"/>
              </a:spcAft>
              <a:buClr>
                <a:srgbClr val="919498"/>
              </a:buClr>
              <a:buSzPts val="1500"/>
              <a:buNone/>
              <a:defRPr>
                <a:solidFill>
                  <a:srgbClr val="919498"/>
                </a:solidFill>
              </a:defRPr>
            </a:lvl7pPr>
            <a:lvl8pPr lvl="7" algn="ctr">
              <a:spcBef>
                <a:spcPts val="300"/>
              </a:spcBef>
              <a:spcAft>
                <a:spcPts val="0"/>
              </a:spcAft>
              <a:buClr>
                <a:srgbClr val="919498"/>
              </a:buClr>
              <a:buSzPts val="1500"/>
              <a:buNone/>
              <a:defRPr>
                <a:solidFill>
                  <a:srgbClr val="919498"/>
                </a:solidFill>
              </a:defRPr>
            </a:lvl8pPr>
            <a:lvl9pPr lvl="8" algn="ctr">
              <a:spcBef>
                <a:spcPts val="300"/>
              </a:spcBef>
              <a:spcAft>
                <a:spcPts val="0"/>
              </a:spcAft>
              <a:buClr>
                <a:srgbClr val="919498"/>
              </a:buClr>
              <a:buSzPts val="1500"/>
              <a:buNone/>
              <a:defRPr>
                <a:solidFill>
                  <a:srgbClr val="919498"/>
                </a:solidFill>
              </a:defRPr>
            </a:lvl9pPr>
          </a:lstStyle>
          <a:p>
            <a:endParaRPr/>
          </a:p>
        </p:txBody>
      </p:sp>
      <p:pic>
        <p:nvPicPr>
          <p:cNvPr id="258" name="Google Shape;258;p39"/>
          <p:cNvPicPr preferRelativeResize="0"/>
          <p:nvPr/>
        </p:nvPicPr>
        <p:blipFill rotWithShape="1">
          <a:blip r:embed="rId3">
            <a:alphaModFix/>
          </a:blip>
          <a:srcRect/>
          <a:stretch/>
        </p:blipFill>
        <p:spPr>
          <a:xfrm>
            <a:off x="400645" y="3627835"/>
            <a:ext cx="1213195" cy="1213195"/>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5_Title Slide">
  <p:cSld name="5_Title Slide">
    <p:spTree>
      <p:nvGrpSpPr>
        <p:cNvPr id="1" name="Shape 259"/>
        <p:cNvGrpSpPr/>
        <p:nvPr/>
      </p:nvGrpSpPr>
      <p:grpSpPr>
        <a:xfrm>
          <a:off x="0" y="0"/>
          <a:ext cx="0" cy="0"/>
          <a:chOff x="0" y="0"/>
          <a:chExt cx="0" cy="0"/>
        </a:xfrm>
      </p:grpSpPr>
      <p:pic>
        <p:nvPicPr>
          <p:cNvPr id="260" name="Google Shape;260;p40"/>
          <p:cNvPicPr preferRelativeResize="0"/>
          <p:nvPr/>
        </p:nvPicPr>
        <p:blipFill rotWithShape="1">
          <a:blip r:embed="rId2">
            <a:alphaModFix/>
          </a:blip>
          <a:srcRect/>
          <a:stretch/>
        </p:blipFill>
        <p:spPr>
          <a:xfrm>
            <a:off x="0" y="1190"/>
            <a:ext cx="9144000" cy="2105025"/>
          </a:xfrm>
          <a:prstGeom prst="rect">
            <a:avLst/>
          </a:prstGeom>
          <a:noFill/>
          <a:ln>
            <a:noFill/>
          </a:ln>
        </p:spPr>
      </p:pic>
      <p:sp>
        <p:nvSpPr>
          <p:cNvPr id="261" name="Google Shape;261;p40"/>
          <p:cNvSpPr/>
          <p:nvPr/>
        </p:nvSpPr>
        <p:spPr>
          <a:xfrm>
            <a:off x="0" y="2107407"/>
            <a:ext cx="9144000" cy="1207294"/>
          </a:xfrm>
          <a:prstGeom prst="rect">
            <a:avLst/>
          </a:prstGeom>
          <a:solidFill>
            <a:schemeClr val="dk1">
              <a:alpha val="94118"/>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62" name="Google Shape;262;p40"/>
          <p:cNvSpPr/>
          <p:nvPr/>
        </p:nvSpPr>
        <p:spPr>
          <a:xfrm>
            <a:off x="2057400" y="3312319"/>
            <a:ext cx="7086600" cy="315516"/>
          </a:xfrm>
          <a:prstGeom prst="rect">
            <a:avLst/>
          </a:prstGeom>
          <a:solidFill>
            <a:srgbClr val="1C285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63" name="Google Shape;263;p40"/>
          <p:cNvSpPr/>
          <p:nvPr/>
        </p:nvSpPr>
        <p:spPr>
          <a:xfrm rot="10800000">
            <a:off x="1674813" y="3312320"/>
            <a:ext cx="381000" cy="1831181"/>
          </a:xfrm>
          <a:prstGeom prst="rect">
            <a:avLst/>
          </a:prstGeom>
          <a:gradFill>
            <a:gsLst>
              <a:gs pos="0">
                <a:srgbClr val="C6C7CA">
                  <a:alpha val="0"/>
                </a:srgbClr>
              </a:gs>
              <a:gs pos="100000">
                <a:srgbClr val="E2E4E5"/>
              </a:gs>
            </a:gsLst>
            <a:lin ang="1080000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939393"/>
              </a:solidFill>
              <a:latin typeface="Calibri"/>
              <a:ea typeface="Calibri"/>
              <a:cs typeface="Calibri"/>
              <a:sym typeface="Calibri"/>
            </a:endParaRPr>
          </a:p>
        </p:txBody>
      </p:sp>
      <p:sp>
        <p:nvSpPr>
          <p:cNvPr id="264" name="Google Shape;264;p40"/>
          <p:cNvSpPr txBox="1">
            <a:spLocks noGrp="1"/>
          </p:cNvSpPr>
          <p:nvPr>
            <p:ph type="ctrTitle"/>
          </p:nvPr>
        </p:nvSpPr>
        <p:spPr>
          <a:xfrm>
            <a:off x="457200" y="2318862"/>
            <a:ext cx="8473440" cy="931069"/>
          </a:xfrm>
          <a:prstGeom prst="rect">
            <a:avLst/>
          </a:prstGeom>
          <a:noFill/>
          <a:ln>
            <a:noFill/>
          </a:ln>
        </p:spPr>
        <p:txBody>
          <a:bodyPr spcFirstLastPara="1" wrap="square" lIns="68575" tIns="34275" rIns="68575" bIns="34275" anchor="ctr" anchorCtr="0">
            <a:noAutofit/>
          </a:bodyPr>
          <a:lstStyle>
            <a:lvl1pPr lvl="0" algn="l">
              <a:lnSpc>
                <a:spcPct val="82608"/>
              </a:lnSpc>
              <a:spcBef>
                <a:spcPts val="0"/>
              </a:spcBef>
              <a:spcAft>
                <a:spcPts val="0"/>
              </a:spcAft>
              <a:buSzPts val="1100"/>
              <a:buNone/>
              <a:defRPr sz="3500" b="1" cap="none">
                <a:solidFill>
                  <a:schemeClr val="lt1"/>
                </a:solidFill>
                <a:latin typeface="Calibri"/>
                <a:ea typeface="Calibri"/>
                <a:cs typeface="Calibri"/>
                <a:sym typeface="Calibri"/>
              </a:defRPr>
            </a:lvl1pPr>
            <a:lvl2pPr lvl="1" algn="l">
              <a:lnSpc>
                <a:spcPct val="211111"/>
              </a:lnSpc>
              <a:spcBef>
                <a:spcPts val="0"/>
              </a:spcBef>
              <a:spcAft>
                <a:spcPts val="0"/>
              </a:spcAft>
              <a:buSzPts val="1100"/>
              <a:buNone/>
              <a:defRPr/>
            </a:lvl2pPr>
            <a:lvl3pPr lvl="2" algn="l">
              <a:lnSpc>
                <a:spcPct val="211111"/>
              </a:lnSpc>
              <a:spcBef>
                <a:spcPts val="0"/>
              </a:spcBef>
              <a:spcAft>
                <a:spcPts val="0"/>
              </a:spcAft>
              <a:buSzPts val="1100"/>
              <a:buNone/>
              <a:defRPr/>
            </a:lvl3pPr>
            <a:lvl4pPr lvl="3" algn="l">
              <a:lnSpc>
                <a:spcPct val="211111"/>
              </a:lnSpc>
              <a:spcBef>
                <a:spcPts val="0"/>
              </a:spcBef>
              <a:spcAft>
                <a:spcPts val="0"/>
              </a:spcAft>
              <a:buSzPts val="1100"/>
              <a:buNone/>
              <a:defRPr/>
            </a:lvl4pPr>
            <a:lvl5pPr lvl="4" algn="l">
              <a:lnSpc>
                <a:spcPct val="211111"/>
              </a:lnSpc>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265" name="Google Shape;265;p40"/>
          <p:cNvSpPr txBox="1">
            <a:spLocks noGrp="1"/>
          </p:cNvSpPr>
          <p:nvPr>
            <p:ph type="subTitle" idx="1"/>
          </p:nvPr>
        </p:nvSpPr>
        <p:spPr>
          <a:xfrm>
            <a:off x="2385060" y="3775710"/>
            <a:ext cx="6621780" cy="1282065"/>
          </a:xfrm>
          <a:prstGeom prst="rect">
            <a:avLst/>
          </a:prstGeom>
          <a:noFill/>
          <a:ln>
            <a:noFill/>
          </a:ln>
        </p:spPr>
        <p:txBody>
          <a:bodyPr spcFirstLastPara="1" wrap="square" lIns="68575" tIns="34275" rIns="68575" bIns="34275" anchor="t" anchorCtr="0">
            <a:noAutofit/>
          </a:bodyPr>
          <a:lstStyle>
            <a:lvl1pPr lvl="0" algn="l">
              <a:spcBef>
                <a:spcPts val="0"/>
              </a:spcBef>
              <a:spcAft>
                <a:spcPts val="0"/>
              </a:spcAft>
              <a:buClr>
                <a:schemeClr val="dk1"/>
              </a:buClr>
              <a:buSzPts val="1800"/>
              <a:buNone/>
              <a:defRPr sz="1800">
                <a:solidFill>
                  <a:schemeClr val="dk1"/>
                </a:solidFill>
              </a:defRPr>
            </a:lvl1pPr>
            <a:lvl2pPr lvl="1" algn="ctr">
              <a:spcBef>
                <a:spcPts val="0"/>
              </a:spcBef>
              <a:spcAft>
                <a:spcPts val="0"/>
              </a:spcAft>
              <a:buClr>
                <a:srgbClr val="919498"/>
              </a:buClr>
              <a:buSzPts val="1800"/>
              <a:buNone/>
              <a:defRPr>
                <a:solidFill>
                  <a:srgbClr val="919498"/>
                </a:solidFill>
              </a:defRPr>
            </a:lvl2pPr>
            <a:lvl3pPr lvl="2" algn="ctr">
              <a:spcBef>
                <a:spcPts val="0"/>
              </a:spcBef>
              <a:spcAft>
                <a:spcPts val="0"/>
              </a:spcAft>
              <a:buClr>
                <a:srgbClr val="919498"/>
              </a:buClr>
              <a:buSzPts val="1500"/>
              <a:buNone/>
              <a:defRPr>
                <a:solidFill>
                  <a:srgbClr val="919498"/>
                </a:solidFill>
              </a:defRPr>
            </a:lvl3pPr>
            <a:lvl4pPr lvl="3" algn="ctr">
              <a:spcBef>
                <a:spcPts val="0"/>
              </a:spcBef>
              <a:spcAft>
                <a:spcPts val="0"/>
              </a:spcAft>
              <a:buClr>
                <a:srgbClr val="919498"/>
              </a:buClr>
              <a:buSzPts val="1500"/>
              <a:buNone/>
              <a:defRPr>
                <a:solidFill>
                  <a:srgbClr val="919498"/>
                </a:solidFill>
              </a:defRPr>
            </a:lvl4pPr>
            <a:lvl5pPr lvl="4" algn="ctr">
              <a:spcBef>
                <a:spcPts val="0"/>
              </a:spcBef>
              <a:spcAft>
                <a:spcPts val="0"/>
              </a:spcAft>
              <a:buClr>
                <a:srgbClr val="919498"/>
              </a:buClr>
              <a:buSzPts val="1500"/>
              <a:buNone/>
              <a:defRPr>
                <a:solidFill>
                  <a:srgbClr val="919498"/>
                </a:solidFill>
              </a:defRPr>
            </a:lvl5pPr>
            <a:lvl6pPr lvl="5" algn="ctr">
              <a:spcBef>
                <a:spcPts val="300"/>
              </a:spcBef>
              <a:spcAft>
                <a:spcPts val="0"/>
              </a:spcAft>
              <a:buClr>
                <a:srgbClr val="919498"/>
              </a:buClr>
              <a:buSzPts val="1500"/>
              <a:buNone/>
              <a:defRPr>
                <a:solidFill>
                  <a:srgbClr val="919498"/>
                </a:solidFill>
              </a:defRPr>
            </a:lvl6pPr>
            <a:lvl7pPr lvl="6" algn="ctr">
              <a:spcBef>
                <a:spcPts val="300"/>
              </a:spcBef>
              <a:spcAft>
                <a:spcPts val="0"/>
              </a:spcAft>
              <a:buClr>
                <a:srgbClr val="919498"/>
              </a:buClr>
              <a:buSzPts val="1500"/>
              <a:buNone/>
              <a:defRPr>
                <a:solidFill>
                  <a:srgbClr val="919498"/>
                </a:solidFill>
              </a:defRPr>
            </a:lvl7pPr>
            <a:lvl8pPr lvl="7" algn="ctr">
              <a:spcBef>
                <a:spcPts val="300"/>
              </a:spcBef>
              <a:spcAft>
                <a:spcPts val="0"/>
              </a:spcAft>
              <a:buClr>
                <a:srgbClr val="919498"/>
              </a:buClr>
              <a:buSzPts val="1500"/>
              <a:buNone/>
              <a:defRPr>
                <a:solidFill>
                  <a:srgbClr val="919498"/>
                </a:solidFill>
              </a:defRPr>
            </a:lvl8pPr>
            <a:lvl9pPr lvl="8" algn="ctr">
              <a:spcBef>
                <a:spcPts val="300"/>
              </a:spcBef>
              <a:spcAft>
                <a:spcPts val="0"/>
              </a:spcAft>
              <a:buClr>
                <a:srgbClr val="919498"/>
              </a:buClr>
              <a:buSzPts val="1500"/>
              <a:buNone/>
              <a:defRPr>
                <a:solidFill>
                  <a:srgbClr val="919498"/>
                </a:solidFill>
              </a:defRPr>
            </a:lvl9pPr>
          </a:lstStyle>
          <a:p>
            <a:endParaRPr/>
          </a:p>
        </p:txBody>
      </p:sp>
      <p:pic>
        <p:nvPicPr>
          <p:cNvPr id="266" name="Google Shape;266;p40"/>
          <p:cNvPicPr preferRelativeResize="0"/>
          <p:nvPr/>
        </p:nvPicPr>
        <p:blipFill rotWithShape="1">
          <a:blip r:embed="rId3">
            <a:alphaModFix/>
          </a:blip>
          <a:srcRect/>
          <a:stretch/>
        </p:blipFill>
        <p:spPr>
          <a:xfrm>
            <a:off x="400645" y="3627835"/>
            <a:ext cx="1213195" cy="1213195"/>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6_Title Slide">
  <p:cSld name="6_Title Slide">
    <p:spTree>
      <p:nvGrpSpPr>
        <p:cNvPr id="1" name="Shape 267"/>
        <p:cNvGrpSpPr/>
        <p:nvPr/>
      </p:nvGrpSpPr>
      <p:grpSpPr>
        <a:xfrm>
          <a:off x="0" y="0"/>
          <a:ext cx="0" cy="0"/>
          <a:chOff x="0" y="0"/>
          <a:chExt cx="0" cy="0"/>
        </a:xfrm>
      </p:grpSpPr>
      <p:pic>
        <p:nvPicPr>
          <p:cNvPr id="268" name="Google Shape;268;p41"/>
          <p:cNvPicPr preferRelativeResize="0"/>
          <p:nvPr/>
        </p:nvPicPr>
        <p:blipFill rotWithShape="1">
          <a:blip r:embed="rId2">
            <a:alphaModFix/>
          </a:blip>
          <a:srcRect/>
          <a:stretch/>
        </p:blipFill>
        <p:spPr>
          <a:xfrm>
            <a:off x="0" y="1190"/>
            <a:ext cx="9144000" cy="2105025"/>
          </a:xfrm>
          <a:prstGeom prst="rect">
            <a:avLst/>
          </a:prstGeom>
          <a:noFill/>
          <a:ln>
            <a:noFill/>
          </a:ln>
        </p:spPr>
      </p:pic>
      <p:sp>
        <p:nvSpPr>
          <p:cNvPr id="269" name="Google Shape;269;p41"/>
          <p:cNvSpPr/>
          <p:nvPr/>
        </p:nvSpPr>
        <p:spPr>
          <a:xfrm>
            <a:off x="0" y="2107407"/>
            <a:ext cx="9144000" cy="1207294"/>
          </a:xfrm>
          <a:prstGeom prst="rect">
            <a:avLst/>
          </a:prstGeom>
          <a:solidFill>
            <a:schemeClr val="dk1">
              <a:alpha val="94118"/>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70" name="Google Shape;270;p41"/>
          <p:cNvSpPr/>
          <p:nvPr/>
        </p:nvSpPr>
        <p:spPr>
          <a:xfrm>
            <a:off x="2057400" y="3312319"/>
            <a:ext cx="7086600" cy="315516"/>
          </a:xfrm>
          <a:prstGeom prst="rect">
            <a:avLst/>
          </a:prstGeom>
          <a:solidFill>
            <a:srgbClr val="1C285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71" name="Google Shape;271;p41"/>
          <p:cNvSpPr/>
          <p:nvPr/>
        </p:nvSpPr>
        <p:spPr>
          <a:xfrm rot="10800000">
            <a:off x="1674813" y="3312320"/>
            <a:ext cx="381000" cy="1831181"/>
          </a:xfrm>
          <a:prstGeom prst="rect">
            <a:avLst/>
          </a:prstGeom>
          <a:gradFill>
            <a:gsLst>
              <a:gs pos="0">
                <a:srgbClr val="C6C7CA">
                  <a:alpha val="0"/>
                </a:srgbClr>
              </a:gs>
              <a:gs pos="100000">
                <a:srgbClr val="E2E4E5"/>
              </a:gs>
            </a:gsLst>
            <a:lin ang="1080000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939393"/>
              </a:solidFill>
              <a:latin typeface="Calibri"/>
              <a:ea typeface="Calibri"/>
              <a:cs typeface="Calibri"/>
              <a:sym typeface="Calibri"/>
            </a:endParaRPr>
          </a:p>
        </p:txBody>
      </p:sp>
      <p:sp>
        <p:nvSpPr>
          <p:cNvPr id="272" name="Google Shape;272;p41"/>
          <p:cNvSpPr txBox="1">
            <a:spLocks noGrp="1"/>
          </p:cNvSpPr>
          <p:nvPr>
            <p:ph type="ctrTitle"/>
          </p:nvPr>
        </p:nvSpPr>
        <p:spPr>
          <a:xfrm>
            <a:off x="457200" y="2318862"/>
            <a:ext cx="8473440" cy="931069"/>
          </a:xfrm>
          <a:prstGeom prst="rect">
            <a:avLst/>
          </a:prstGeom>
          <a:noFill/>
          <a:ln>
            <a:noFill/>
          </a:ln>
        </p:spPr>
        <p:txBody>
          <a:bodyPr spcFirstLastPara="1" wrap="square" lIns="68575" tIns="34275" rIns="68575" bIns="34275" anchor="ctr" anchorCtr="0">
            <a:noAutofit/>
          </a:bodyPr>
          <a:lstStyle>
            <a:lvl1pPr lvl="0" algn="l">
              <a:lnSpc>
                <a:spcPct val="82608"/>
              </a:lnSpc>
              <a:spcBef>
                <a:spcPts val="0"/>
              </a:spcBef>
              <a:spcAft>
                <a:spcPts val="0"/>
              </a:spcAft>
              <a:buSzPts val="1100"/>
              <a:buNone/>
              <a:defRPr sz="3500" b="1" cap="none">
                <a:solidFill>
                  <a:schemeClr val="lt1"/>
                </a:solidFill>
                <a:latin typeface="Calibri"/>
                <a:ea typeface="Calibri"/>
                <a:cs typeface="Calibri"/>
                <a:sym typeface="Calibri"/>
              </a:defRPr>
            </a:lvl1pPr>
            <a:lvl2pPr lvl="1" algn="l">
              <a:lnSpc>
                <a:spcPct val="211111"/>
              </a:lnSpc>
              <a:spcBef>
                <a:spcPts val="0"/>
              </a:spcBef>
              <a:spcAft>
                <a:spcPts val="0"/>
              </a:spcAft>
              <a:buSzPts val="1100"/>
              <a:buNone/>
              <a:defRPr/>
            </a:lvl2pPr>
            <a:lvl3pPr lvl="2" algn="l">
              <a:lnSpc>
                <a:spcPct val="211111"/>
              </a:lnSpc>
              <a:spcBef>
                <a:spcPts val="0"/>
              </a:spcBef>
              <a:spcAft>
                <a:spcPts val="0"/>
              </a:spcAft>
              <a:buSzPts val="1100"/>
              <a:buNone/>
              <a:defRPr/>
            </a:lvl3pPr>
            <a:lvl4pPr lvl="3" algn="l">
              <a:lnSpc>
                <a:spcPct val="211111"/>
              </a:lnSpc>
              <a:spcBef>
                <a:spcPts val="0"/>
              </a:spcBef>
              <a:spcAft>
                <a:spcPts val="0"/>
              </a:spcAft>
              <a:buSzPts val="1100"/>
              <a:buNone/>
              <a:defRPr/>
            </a:lvl4pPr>
            <a:lvl5pPr lvl="4" algn="l">
              <a:lnSpc>
                <a:spcPct val="211111"/>
              </a:lnSpc>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273" name="Google Shape;273;p41"/>
          <p:cNvSpPr txBox="1">
            <a:spLocks noGrp="1"/>
          </p:cNvSpPr>
          <p:nvPr>
            <p:ph type="subTitle" idx="1"/>
          </p:nvPr>
        </p:nvSpPr>
        <p:spPr>
          <a:xfrm>
            <a:off x="2385060" y="3775710"/>
            <a:ext cx="6621780" cy="1282065"/>
          </a:xfrm>
          <a:prstGeom prst="rect">
            <a:avLst/>
          </a:prstGeom>
          <a:noFill/>
          <a:ln>
            <a:noFill/>
          </a:ln>
        </p:spPr>
        <p:txBody>
          <a:bodyPr spcFirstLastPara="1" wrap="square" lIns="68575" tIns="34275" rIns="68575" bIns="34275" anchor="t" anchorCtr="0">
            <a:noAutofit/>
          </a:bodyPr>
          <a:lstStyle>
            <a:lvl1pPr lvl="0" algn="l">
              <a:spcBef>
                <a:spcPts val="0"/>
              </a:spcBef>
              <a:spcAft>
                <a:spcPts val="0"/>
              </a:spcAft>
              <a:buClr>
                <a:schemeClr val="dk1"/>
              </a:buClr>
              <a:buSzPts val="1800"/>
              <a:buNone/>
              <a:defRPr sz="1800">
                <a:solidFill>
                  <a:schemeClr val="dk1"/>
                </a:solidFill>
              </a:defRPr>
            </a:lvl1pPr>
            <a:lvl2pPr lvl="1" algn="ctr">
              <a:spcBef>
                <a:spcPts val="0"/>
              </a:spcBef>
              <a:spcAft>
                <a:spcPts val="0"/>
              </a:spcAft>
              <a:buClr>
                <a:srgbClr val="919498"/>
              </a:buClr>
              <a:buSzPts val="1800"/>
              <a:buNone/>
              <a:defRPr>
                <a:solidFill>
                  <a:srgbClr val="919498"/>
                </a:solidFill>
              </a:defRPr>
            </a:lvl2pPr>
            <a:lvl3pPr lvl="2" algn="ctr">
              <a:spcBef>
                <a:spcPts val="0"/>
              </a:spcBef>
              <a:spcAft>
                <a:spcPts val="0"/>
              </a:spcAft>
              <a:buClr>
                <a:srgbClr val="919498"/>
              </a:buClr>
              <a:buSzPts val="1500"/>
              <a:buNone/>
              <a:defRPr>
                <a:solidFill>
                  <a:srgbClr val="919498"/>
                </a:solidFill>
              </a:defRPr>
            </a:lvl3pPr>
            <a:lvl4pPr lvl="3" algn="ctr">
              <a:spcBef>
                <a:spcPts val="0"/>
              </a:spcBef>
              <a:spcAft>
                <a:spcPts val="0"/>
              </a:spcAft>
              <a:buClr>
                <a:srgbClr val="919498"/>
              </a:buClr>
              <a:buSzPts val="1500"/>
              <a:buNone/>
              <a:defRPr>
                <a:solidFill>
                  <a:srgbClr val="919498"/>
                </a:solidFill>
              </a:defRPr>
            </a:lvl4pPr>
            <a:lvl5pPr lvl="4" algn="ctr">
              <a:spcBef>
                <a:spcPts val="0"/>
              </a:spcBef>
              <a:spcAft>
                <a:spcPts val="0"/>
              </a:spcAft>
              <a:buClr>
                <a:srgbClr val="919498"/>
              </a:buClr>
              <a:buSzPts val="1500"/>
              <a:buNone/>
              <a:defRPr>
                <a:solidFill>
                  <a:srgbClr val="919498"/>
                </a:solidFill>
              </a:defRPr>
            </a:lvl5pPr>
            <a:lvl6pPr lvl="5" algn="ctr">
              <a:spcBef>
                <a:spcPts val="300"/>
              </a:spcBef>
              <a:spcAft>
                <a:spcPts val="0"/>
              </a:spcAft>
              <a:buClr>
                <a:srgbClr val="919498"/>
              </a:buClr>
              <a:buSzPts val="1500"/>
              <a:buNone/>
              <a:defRPr>
                <a:solidFill>
                  <a:srgbClr val="919498"/>
                </a:solidFill>
              </a:defRPr>
            </a:lvl6pPr>
            <a:lvl7pPr lvl="6" algn="ctr">
              <a:spcBef>
                <a:spcPts val="300"/>
              </a:spcBef>
              <a:spcAft>
                <a:spcPts val="0"/>
              </a:spcAft>
              <a:buClr>
                <a:srgbClr val="919498"/>
              </a:buClr>
              <a:buSzPts val="1500"/>
              <a:buNone/>
              <a:defRPr>
                <a:solidFill>
                  <a:srgbClr val="919498"/>
                </a:solidFill>
              </a:defRPr>
            </a:lvl7pPr>
            <a:lvl8pPr lvl="7" algn="ctr">
              <a:spcBef>
                <a:spcPts val="300"/>
              </a:spcBef>
              <a:spcAft>
                <a:spcPts val="0"/>
              </a:spcAft>
              <a:buClr>
                <a:srgbClr val="919498"/>
              </a:buClr>
              <a:buSzPts val="1500"/>
              <a:buNone/>
              <a:defRPr>
                <a:solidFill>
                  <a:srgbClr val="919498"/>
                </a:solidFill>
              </a:defRPr>
            </a:lvl8pPr>
            <a:lvl9pPr lvl="8" algn="ctr">
              <a:spcBef>
                <a:spcPts val="300"/>
              </a:spcBef>
              <a:spcAft>
                <a:spcPts val="0"/>
              </a:spcAft>
              <a:buClr>
                <a:srgbClr val="919498"/>
              </a:buClr>
              <a:buSzPts val="1500"/>
              <a:buNone/>
              <a:defRPr>
                <a:solidFill>
                  <a:srgbClr val="919498"/>
                </a:solidFill>
              </a:defRPr>
            </a:lvl9pPr>
          </a:lstStyle>
          <a:p>
            <a:endParaRPr/>
          </a:p>
        </p:txBody>
      </p:sp>
      <p:pic>
        <p:nvPicPr>
          <p:cNvPr id="274" name="Google Shape;274;p41"/>
          <p:cNvPicPr preferRelativeResize="0"/>
          <p:nvPr/>
        </p:nvPicPr>
        <p:blipFill rotWithShape="1">
          <a:blip r:embed="rId3">
            <a:alphaModFix/>
          </a:blip>
          <a:srcRect/>
          <a:stretch/>
        </p:blipFill>
        <p:spPr>
          <a:xfrm>
            <a:off x="400645" y="3627835"/>
            <a:ext cx="1213195" cy="1213195"/>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7_Title Slide">
  <p:cSld name="7_Title Slide">
    <p:spTree>
      <p:nvGrpSpPr>
        <p:cNvPr id="1" name="Shape 275"/>
        <p:cNvGrpSpPr/>
        <p:nvPr/>
      </p:nvGrpSpPr>
      <p:grpSpPr>
        <a:xfrm>
          <a:off x="0" y="0"/>
          <a:ext cx="0" cy="0"/>
          <a:chOff x="0" y="0"/>
          <a:chExt cx="0" cy="0"/>
        </a:xfrm>
      </p:grpSpPr>
      <p:pic>
        <p:nvPicPr>
          <p:cNvPr id="276" name="Google Shape;276;p42"/>
          <p:cNvPicPr preferRelativeResize="0"/>
          <p:nvPr/>
        </p:nvPicPr>
        <p:blipFill rotWithShape="1">
          <a:blip r:embed="rId2">
            <a:alphaModFix/>
          </a:blip>
          <a:srcRect/>
          <a:stretch/>
        </p:blipFill>
        <p:spPr>
          <a:xfrm>
            <a:off x="0" y="1190"/>
            <a:ext cx="9144000" cy="2105025"/>
          </a:xfrm>
          <a:prstGeom prst="rect">
            <a:avLst/>
          </a:prstGeom>
          <a:noFill/>
          <a:ln>
            <a:noFill/>
          </a:ln>
        </p:spPr>
      </p:pic>
      <p:sp>
        <p:nvSpPr>
          <p:cNvPr id="277" name="Google Shape;277;p42"/>
          <p:cNvSpPr/>
          <p:nvPr/>
        </p:nvSpPr>
        <p:spPr>
          <a:xfrm>
            <a:off x="0" y="2107407"/>
            <a:ext cx="9144000" cy="1207294"/>
          </a:xfrm>
          <a:prstGeom prst="rect">
            <a:avLst/>
          </a:prstGeom>
          <a:solidFill>
            <a:schemeClr val="dk1">
              <a:alpha val="94118"/>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78" name="Google Shape;278;p42"/>
          <p:cNvSpPr/>
          <p:nvPr/>
        </p:nvSpPr>
        <p:spPr>
          <a:xfrm>
            <a:off x="2057400" y="3312319"/>
            <a:ext cx="7086600" cy="315516"/>
          </a:xfrm>
          <a:prstGeom prst="rect">
            <a:avLst/>
          </a:prstGeom>
          <a:solidFill>
            <a:srgbClr val="1C285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79" name="Google Shape;279;p42"/>
          <p:cNvSpPr/>
          <p:nvPr/>
        </p:nvSpPr>
        <p:spPr>
          <a:xfrm rot="10800000">
            <a:off x="1674813" y="3312320"/>
            <a:ext cx="381000" cy="1831181"/>
          </a:xfrm>
          <a:prstGeom prst="rect">
            <a:avLst/>
          </a:prstGeom>
          <a:gradFill>
            <a:gsLst>
              <a:gs pos="0">
                <a:srgbClr val="C6C7CA">
                  <a:alpha val="0"/>
                </a:srgbClr>
              </a:gs>
              <a:gs pos="100000">
                <a:srgbClr val="E2E4E5"/>
              </a:gs>
            </a:gsLst>
            <a:lin ang="1080000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939393"/>
              </a:solidFill>
              <a:latin typeface="Calibri"/>
              <a:ea typeface="Calibri"/>
              <a:cs typeface="Calibri"/>
              <a:sym typeface="Calibri"/>
            </a:endParaRPr>
          </a:p>
        </p:txBody>
      </p:sp>
      <p:sp>
        <p:nvSpPr>
          <p:cNvPr id="280" name="Google Shape;280;p42"/>
          <p:cNvSpPr txBox="1">
            <a:spLocks noGrp="1"/>
          </p:cNvSpPr>
          <p:nvPr>
            <p:ph type="ctrTitle"/>
          </p:nvPr>
        </p:nvSpPr>
        <p:spPr>
          <a:xfrm>
            <a:off x="457200" y="2318862"/>
            <a:ext cx="8473440" cy="931069"/>
          </a:xfrm>
          <a:prstGeom prst="rect">
            <a:avLst/>
          </a:prstGeom>
          <a:noFill/>
          <a:ln>
            <a:noFill/>
          </a:ln>
        </p:spPr>
        <p:txBody>
          <a:bodyPr spcFirstLastPara="1" wrap="square" lIns="68575" tIns="34275" rIns="68575" bIns="34275" anchor="ctr" anchorCtr="0">
            <a:noAutofit/>
          </a:bodyPr>
          <a:lstStyle>
            <a:lvl1pPr lvl="0" algn="l">
              <a:lnSpc>
                <a:spcPct val="82608"/>
              </a:lnSpc>
              <a:spcBef>
                <a:spcPts val="0"/>
              </a:spcBef>
              <a:spcAft>
                <a:spcPts val="0"/>
              </a:spcAft>
              <a:buSzPts val="1100"/>
              <a:buNone/>
              <a:defRPr sz="3500" b="1" cap="none">
                <a:solidFill>
                  <a:schemeClr val="lt1"/>
                </a:solidFill>
                <a:latin typeface="Calibri"/>
                <a:ea typeface="Calibri"/>
                <a:cs typeface="Calibri"/>
                <a:sym typeface="Calibri"/>
              </a:defRPr>
            </a:lvl1pPr>
            <a:lvl2pPr lvl="1" algn="l">
              <a:lnSpc>
                <a:spcPct val="211111"/>
              </a:lnSpc>
              <a:spcBef>
                <a:spcPts val="0"/>
              </a:spcBef>
              <a:spcAft>
                <a:spcPts val="0"/>
              </a:spcAft>
              <a:buSzPts val="1100"/>
              <a:buNone/>
              <a:defRPr/>
            </a:lvl2pPr>
            <a:lvl3pPr lvl="2" algn="l">
              <a:lnSpc>
                <a:spcPct val="211111"/>
              </a:lnSpc>
              <a:spcBef>
                <a:spcPts val="0"/>
              </a:spcBef>
              <a:spcAft>
                <a:spcPts val="0"/>
              </a:spcAft>
              <a:buSzPts val="1100"/>
              <a:buNone/>
              <a:defRPr/>
            </a:lvl3pPr>
            <a:lvl4pPr lvl="3" algn="l">
              <a:lnSpc>
                <a:spcPct val="211111"/>
              </a:lnSpc>
              <a:spcBef>
                <a:spcPts val="0"/>
              </a:spcBef>
              <a:spcAft>
                <a:spcPts val="0"/>
              </a:spcAft>
              <a:buSzPts val="1100"/>
              <a:buNone/>
              <a:defRPr/>
            </a:lvl4pPr>
            <a:lvl5pPr lvl="4" algn="l">
              <a:lnSpc>
                <a:spcPct val="211111"/>
              </a:lnSpc>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281" name="Google Shape;281;p42"/>
          <p:cNvSpPr txBox="1">
            <a:spLocks noGrp="1"/>
          </p:cNvSpPr>
          <p:nvPr>
            <p:ph type="subTitle" idx="1"/>
          </p:nvPr>
        </p:nvSpPr>
        <p:spPr>
          <a:xfrm>
            <a:off x="2385060" y="3775710"/>
            <a:ext cx="6621780" cy="1282065"/>
          </a:xfrm>
          <a:prstGeom prst="rect">
            <a:avLst/>
          </a:prstGeom>
          <a:noFill/>
          <a:ln>
            <a:noFill/>
          </a:ln>
        </p:spPr>
        <p:txBody>
          <a:bodyPr spcFirstLastPara="1" wrap="square" lIns="68575" tIns="34275" rIns="68575" bIns="34275" anchor="t" anchorCtr="0">
            <a:noAutofit/>
          </a:bodyPr>
          <a:lstStyle>
            <a:lvl1pPr lvl="0" algn="l">
              <a:spcBef>
                <a:spcPts val="0"/>
              </a:spcBef>
              <a:spcAft>
                <a:spcPts val="0"/>
              </a:spcAft>
              <a:buClr>
                <a:schemeClr val="dk1"/>
              </a:buClr>
              <a:buSzPts val="1800"/>
              <a:buNone/>
              <a:defRPr sz="1800">
                <a:solidFill>
                  <a:schemeClr val="dk1"/>
                </a:solidFill>
              </a:defRPr>
            </a:lvl1pPr>
            <a:lvl2pPr lvl="1" algn="ctr">
              <a:spcBef>
                <a:spcPts val="0"/>
              </a:spcBef>
              <a:spcAft>
                <a:spcPts val="0"/>
              </a:spcAft>
              <a:buClr>
                <a:srgbClr val="919498"/>
              </a:buClr>
              <a:buSzPts val="1800"/>
              <a:buNone/>
              <a:defRPr>
                <a:solidFill>
                  <a:srgbClr val="919498"/>
                </a:solidFill>
              </a:defRPr>
            </a:lvl2pPr>
            <a:lvl3pPr lvl="2" algn="ctr">
              <a:spcBef>
                <a:spcPts val="0"/>
              </a:spcBef>
              <a:spcAft>
                <a:spcPts val="0"/>
              </a:spcAft>
              <a:buClr>
                <a:srgbClr val="919498"/>
              </a:buClr>
              <a:buSzPts val="1500"/>
              <a:buNone/>
              <a:defRPr>
                <a:solidFill>
                  <a:srgbClr val="919498"/>
                </a:solidFill>
              </a:defRPr>
            </a:lvl3pPr>
            <a:lvl4pPr lvl="3" algn="ctr">
              <a:spcBef>
                <a:spcPts val="0"/>
              </a:spcBef>
              <a:spcAft>
                <a:spcPts val="0"/>
              </a:spcAft>
              <a:buClr>
                <a:srgbClr val="919498"/>
              </a:buClr>
              <a:buSzPts val="1500"/>
              <a:buNone/>
              <a:defRPr>
                <a:solidFill>
                  <a:srgbClr val="919498"/>
                </a:solidFill>
              </a:defRPr>
            </a:lvl4pPr>
            <a:lvl5pPr lvl="4" algn="ctr">
              <a:spcBef>
                <a:spcPts val="0"/>
              </a:spcBef>
              <a:spcAft>
                <a:spcPts val="0"/>
              </a:spcAft>
              <a:buClr>
                <a:srgbClr val="919498"/>
              </a:buClr>
              <a:buSzPts val="1500"/>
              <a:buNone/>
              <a:defRPr>
                <a:solidFill>
                  <a:srgbClr val="919498"/>
                </a:solidFill>
              </a:defRPr>
            </a:lvl5pPr>
            <a:lvl6pPr lvl="5" algn="ctr">
              <a:spcBef>
                <a:spcPts val="300"/>
              </a:spcBef>
              <a:spcAft>
                <a:spcPts val="0"/>
              </a:spcAft>
              <a:buClr>
                <a:srgbClr val="919498"/>
              </a:buClr>
              <a:buSzPts val="1500"/>
              <a:buNone/>
              <a:defRPr>
                <a:solidFill>
                  <a:srgbClr val="919498"/>
                </a:solidFill>
              </a:defRPr>
            </a:lvl6pPr>
            <a:lvl7pPr lvl="6" algn="ctr">
              <a:spcBef>
                <a:spcPts val="300"/>
              </a:spcBef>
              <a:spcAft>
                <a:spcPts val="0"/>
              </a:spcAft>
              <a:buClr>
                <a:srgbClr val="919498"/>
              </a:buClr>
              <a:buSzPts val="1500"/>
              <a:buNone/>
              <a:defRPr>
                <a:solidFill>
                  <a:srgbClr val="919498"/>
                </a:solidFill>
              </a:defRPr>
            </a:lvl7pPr>
            <a:lvl8pPr lvl="7" algn="ctr">
              <a:spcBef>
                <a:spcPts val="300"/>
              </a:spcBef>
              <a:spcAft>
                <a:spcPts val="0"/>
              </a:spcAft>
              <a:buClr>
                <a:srgbClr val="919498"/>
              </a:buClr>
              <a:buSzPts val="1500"/>
              <a:buNone/>
              <a:defRPr>
                <a:solidFill>
                  <a:srgbClr val="919498"/>
                </a:solidFill>
              </a:defRPr>
            </a:lvl8pPr>
            <a:lvl9pPr lvl="8" algn="ctr">
              <a:spcBef>
                <a:spcPts val="300"/>
              </a:spcBef>
              <a:spcAft>
                <a:spcPts val="0"/>
              </a:spcAft>
              <a:buClr>
                <a:srgbClr val="919498"/>
              </a:buClr>
              <a:buSzPts val="1500"/>
              <a:buNone/>
              <a:defRPr>
                <a:solidFill>
                  <a:srgbClr val="919498"/>
                </a:solidFill>
              </a:defRPr>
            </a:lvl9pPr>
          </a:lstStyle>
          <a:p>
            <a:endParaRPr/>
          </a:p>
        </p:txBody>
      </p:sp>
      <p:pic>
        <p:nvPicPr>
          <p:cNvPr id="282" name="Google Shape;282;p42"/>
          <p:cNvPicPr preferRelativeResize="0"/>
          <p:nvPr/>
        </p:nvPicPr>
        <p:blipFill rotWithShape="1">
          <a:blip r:embed="rId3">
            <a:alphaModFix/>
          </a:blip>
          <a:srcRect/>
          <a:stretch/>
        </p:blipFill>
        <p:spPr>
          <a:xfrm>
            <a:off x="400645" y="3627835"/>
            <a:ext cx="1213195" cy="121319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8_Title Slide">
  <p:cSld name="8_Title Slide">
    <p:spTree>
      <p:nvGrpSpPr>
        <p:cNvPr id="1" name="Shape 283"/>
        <p:cNvGrpSpPr/>
        <p:nvPr/>
      </p:nvGrpSpPr>
      <p:grpSpPr>
        <a:xfrm>
          <a:off x="0" y="0"/>
          <a:ext cx="0" cy="0"/>
          <a:chOff x="0" y="0"/>
          <a:chExt cx="0" cy="0"/>
        </a:xfrm>
      </p:grpSpPr>
      <p:pic>
        <p:nvPicPr>
          <p:cNvPr id="284" name="Google Shape;284;p43"/>
          <p:cNvPicPr preferRelativeResize="0"/>
          <p:nvPr/>
        </p:nvPicPr>
        <p:blipFill rotWithShape="1">
          <a:blip r:embed="rId2">
            <a:alphaModFix/>
          </a:blip>
          <a:srcRect/>
          <a:stretch/>
        </p:blipFill>
        <p:spPr>
          <a:xfrm>
            <a:off x="0" y="1190"/>
            <a:ext cx="9144000" cy="2105025"/>
          </a:xfrm>
          <a:prstGeom prst="rect">
            <a:avLst/>
          </a:prstGeom>
          <a:noFill/>
          <a:ln>
            <a:noFill/>
          </a:ln>
        </p:spPr>
      </p:pic>
      <p:sp>
        <p:nvSpPr>
          <p:cNvPr id="285" name="Google Shape;285;p43"/>
          <p:cNvSpPr/>
          <p:nvPr/>
        </p:nvSpPr>
        <p:spPr>
          <a:xfrm>
            <a:off x="0" y="2107407"/>
            <a:ext cx="9144000" cy="1207294"/>
          </a:xfrm>
          <a:prstGeom prst="rect">
            <a:avLst/>
          </a:prstGeom>
          <a:solidFill>
            <a:schemeClr val="dk1">
              <a:alpha val="94118"/>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86" name="Google Shape;286;p43"/>
          <p:cNvSpPr/>
          <p:nvPr/>
        </p:nvSpPr>
        <p:spPr>
          <a:xfrm>
            <a:off x="2057400" y="3312319"/>
            <a:ext cx="7086600" cy="315516"/>
          </a:xfrm>
          <a:prstGeom prst="rect">
            <a:avLst/>
          </a:prstGeom>
          <a:solidFill>
            <a:srgbClr val="1C285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87" name="Google Shape;287;p43"/>
          <p:cNvSpPr/>
          <p:nvPr/>
        </p:nvSpPr>
        <p:spPr>
          <a:xfrm rot="10800000">
            <a:off x="1674813" y="3312320"/>
            <a:ext cx="381000" cy="1831181"/>
          </a:xfrm>
          <a:prstGeom prst="rect">
            <a:avLst/>
          </a:prstGeom>
          <a:gradFill>
            <a:gsLst>
              <a:gs pos="0">
                <a:srgbClr val="C6C7CA">
                  <a:alpha val="0"/>
                </a:srgbClr>
              </a:gs>
              <a:gs pos="100000">
                <a:srgbClr val="E2E4E5"/>
              </a:gs>
            </a:gsLst>
            <a:lin ang="1080000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939393"/>
              </a:solidFill>
              <a:latin typeface="Calibri"/>
              <a:ea typeface="Calibri"/>
              <a:cs typeface="Calibri"/>
              <a:sym typeface="Calibri"/>
            </a:endParaRPr>
          </a:p>
        </p:txBody>
      </p:sp>
      <p:sp>
        <p:nvSpPr>
          <p:cNvPr id="288" name="Google Shape;288;p43"/>
          <p:cNvSpPr txBox="1">
            <a:spLocks noGrp="1"/>
          </p:cNvSpPr>
          <p:nvPr>
            <p:ph type="ctrTitle"/>
          </p:nvPr>
        </p:nvSpPr>
        <p:spPr>
          <a:xfrm>
            <a:off x="457200" y="2318862"/>
            <a:ext cx="8473440" cy="931069"/>
          </a:xfrm>
          <a:prstGeom prst="rect">
            <a:avLst/>
          </a:prstGeom>
          <a:noFill/>
          <a:ln>
            <a:noFill/>
          </a:ln>
        </p:spPr>
        <p:txBody>
          <a:bodyPr spcFirstLastPara="1" wrap="square" lIns="68575" tIns="34275" rIns="68575" bIns="34275" anchor="ctr" anchorCtr="0">
            <a:noAutofit/>
          </a:bodyPr>
          <a:lstStyle>
            <a:lvl1pPr lvl="0" algn="l">
              <a:lnSpc>
                <a:spcPct val="82608"/>
              </a:lnSpc>
              <a:spcBef>
                <a:spcPts val="0"/>
              </a:spcBef>
              <a:spcAft>
                <a:spcPts val="0"/>
              </a:spcAft>
              <a:buSzPts val="1100"/>
              <a:buNone/>
              <a:defRPr sz="3500" b="1" cap="none">
                <a:solidFill>
                  <a:schemeClr val="lt1"/>
                </a:solidFill>
                <a:latin typeface="Calibri"/>
                <a:ea typeface="Calibri"/>
                <a:cs typeface="Calibri"/>
                <a:sym typeface="Calibri"/>
              </a:defRPr>
            </a:lvl1pPr>
            <a:lvl2pPr lvl="1" algn="l">
              <a:lnSpc>
                <a:spcPct val="211111"/>
              </a:lnSpc>
              <a:spcBef>
                <a:spcPts val="0"/>
              </a:spcBef>
              <a:spcAft>
                <a:spcPts val="0"/>
              </a:spcAft>
              <a:buSzPts val="1100"/>
              <a:buNone/>
              <a:defRPr/>
            </a:lvl2pPr>
            <a:lvl3pPr lvl="2" algn="l">
              <a:lnSpc>
                <a:spcPct val="211111"/>
              </a:lnSpc>
              <a:spcBef>
                <a:spcPts val="0"/>
              </a:spcBef>
              <a:spcAft>
                <a:spcPts val="0"/>
              </a:spcAft>
              <a:buSzPts val="1100"/>
              <a:buNone/>
              <a:defRPr/>
            </a:lvl3pPr>
            <a:lvl4pPr lvl="3" algn="l">
              <a:lnSpc>
                <a:spcPct val="211111"/>
              </a:lnSpc>
              <a:spcBef>
                <a:spcPts val="0"/>
              </a:spcBef>
              <a:spcAft>
                <a:spcPts val="0"/>
              </a:spcAft>
              <a:buSzPts val="1100"/>
              <a:buNone/>
              <a:defRPr/>
            </a:lvl4pPr>
            <a:lvl5pPr lvl="4" algn="l">
              <a:lnSpc>
                <a:spcPct val="211111"/>
              </a:lnSpc>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289" name="Google Shape;289;p43"/>
          <p:cNvSpPr txBox="1">
            <a:spLocks noGrp="1"/>
          </p:cNvSpPr>
          <p:nvPr>
            <p:ph type="subTitle" idx="1"/>
          </p:nvPr>
        </p:nvSpPr>
        <p:spPr>
          <a:xfrm>
            <a:off x="2385060" y="3775710"/>
            <a:ext cx="6621780" cy="1282065"/>
          </a:xfrm>
          <a:prstGeom prst="rect">
            <a:avLst/>
          </a:prstGeom>
          <a:noFill/>
          <a:ln>
            <a:noFill/>
          </a:ln>
        </p:spPr>
        <p:txBody>
          <a:bodyPr spcFirstLastPara="1" wrap="square" lIns="68575" tIns="34275" rIns="68575" bIns="34275" anchor="t" anchorCtr="0">
            <a:noAutofit/>
          </a:bodyPr>
          <a:lstStyle>
            <a:lvl1pPr lvl="0" algn="l">
              <a:spcBef>
                <a:spcPts val="0"/>
              </a:spcBef>
              <a:spcAft>
                <a:spcPts val="0"/>
              </a:spcAft>
              <a:buClr>
                <a:schemeClr val="dk1"/>
              </a:buClr>
              <a:buSzPts val="1800"/>
              <a:buNone/>
              <a:defRPr sz="1800">
                <a:solidFill>
                  <a:schemeClr val="dk1"/>
                </a:solidFill>
              </a:defRPr>
            </a:lvl1pPr>
            <a:lvl2pPr lvl="1" algn="ctr">
              <a:spcBef>
                <a:spcPts val="0"/>
              </a:spcBef>
              <a:spcAft>
                <a:spcPts val="0"/>
              </a:spcAft>
              <a:buClr>
                <a:srgbClr val="919498"/>
              </a:buClr>
              <a:buSzPts val="1800"/>
              <a:buNone/>
              <a:defRPr>
                <a:solidFill>
                  <a:srgbClr val="919498"/>
                </a:solidFill>
              </a:defRPr>
            </a:lvl2pPr>
            <a:lvl3pPr lvl="2" algn="ctr">
              <a:spcBef>
                <a:spcPts val="0"/>
              </a:spcBef>
              <a:spcAft>
                <a:spcPts val="0"/>
              </a:spcAft>
              <a:buClr>
                <a:srgbClr val="919498"/>
              </a:buClr>
              <a:buSzPts val="1500"/>
              <a:buNone/>
              <a:defRPr>
                <a:solidFill>
                  <a:srgbClr val="919498"/>
                </a:solidFill>
              </a:defRPr>
            </a:lvl3pPr>
            <a:lvl4pPr lvl="3" algn="ctr">
              <a:spcBef>
                <a:spcPts val="0"/>
              </a:spcBef>
              <a:spcAft>
                <a:spcPts val="0"/>
              </a:spcAft>
              <a:buClr>
                <a:srgbClr val="919498"/>
              </a:buClr>
              <a:buSzPts val="1500"/>
              <a:buNone/>
              <a:defRPr>
                <a:solidFill>
                  <a:srgbClr val="919498"/>
                </a:solidFill>
              </a:defRPr>
            </a:lvl4pPr>
            <a:lvl5pPr lvl="4" algn="ctr">
              <a:spcBef>
                <a:spcPts val="0"/>
              </a:spcBef>
              <a:spcAft>
                <a:spcPts val="0"/>
              </a:spcAft>
              <a:buClr>
                <a:srgbClr val="919498"/>
              </a:buClr>
              <a:buSzPts val="1500"/>
              <a:buNone/>
              <a:defRPr>
                <a:solidFill>
                  <a:srgbClr val="919498"/>
                </a:solidFill>
              </a:defRPr>
            </a:lvl5pPr>
            <a:lvl6pPr lvl="5" algn="ctr">
              <a:spcBef>
                <a:spcPts val="300"/>
              </a:spcBef>
              <a:spcAft>
                <a:spcPts val="0"/>
              </a:spcAft>
              <a:buClr>
                <a:srgbClr val="919498"/>
              </a:buClr>
              <a:buSzPts val="1500"/>
              <a:buNone/>
              <a:defRPr>
                <a:solidFill>
                  <a:srgbClr val="919498"/>
                </a:solidFill>
              </a:defRPr>
            </a:lvl6pPr>
            <a:lvl7pPr lvl="6" algn="ctr">
              <a:spcBef>
                <a:spcPts val="300"/>
              </a:spcBef>
              <a:spcAft>
                <a:spcPts val="0"/>
              </a:spcAft>
              <a:buClr>
                <a:srgbClr val="919498"/>
              </a:buClr>
              <a:buSzPts val="1500"/>
              <a:buNone/>
              <a:defRPr>
                <a:solidFill>
                  <a:srgbClr val="919498"/>
                </a:solidFill>
              </a:defRPr>
            </a:lvl7pPr>
            <a:lvl8pPr lvl="7" algn="ctr">
              <a:spcBef>
                <a:spcPts val="300"/>
              </a:spcBef>
              <a:spcAft>
                <a:spcPts val="0"/>
              </a:spcAft>
              <a:buClr>
                <a:srgbClr val="919498"/>
              </a:buClr>
              <a:buSzPts val="1500"/>
              <a:buNone/>
              <a:defRPr>
                <a:solidFill>
                  <a:srgbClr val="919498"/>
                </a:solidFill>
              </a:defRPr>
            </a:lvl8pPr>
            <a:lvl9pPr lvl="8" algn="ctr">
              <a:spcBef>
                <a:spcPts val="300"/>
              </a:spcBef>
              <a:spcAft>
                <a:spcPts val="0"/>
              </a:spcAft>
              <a:buClr>
                <a:srgbClr val="919498"/>
              </a:buClr>
              <a:buSzPts val="1500"/>
              <a:buNone/>
              <a:defRPr>
                <a:solidFill>
                  <a:srgbClr val="919498"/>
                </a:solidFill>
              </a:defRPr>
            </a:lvl9pPr>
          </a:lstStyle>
          <a:p>
            <a:endParaRPr/>
          </a:p>
        </p:txBody>
      </p:sp>
      <p:pic>
        <p:nvPicPr>
          <p:cNvPr id="290" name="Google Shape;290;p43"/>
          <p:cNvPicPr preferRelativeResize="0"/>
          <p:nvPr/>
        </p:nvPicPr>
        <p:blipFill rotWithShape="1">
          <a:blip r:embed="rId3">
            <a:alphaModFix/>
          </a:blip>
          <a:srcRect/>
          <a:stretch/>
        </p:blipFill>
        <p:spPr>
          <a:xfrm>
            <a:off x="400645" y="3627835"/>
            <a:ext cx="1213195" cy="1213195"/>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_Sporty Title Slide">
  <p:cSld name="1_Sporty Title Slide">
    <p:spTree>
      <p:nvGrpSpPr>
        <p:cNvPr id="1" name="Shape 291"/>
        <p:cNvGrpSpPr/>
        <p:nvPr/>
      </p:nvGrpSpPr>
      <p:grpSpPr>
        <a:xfrm>
          <a:off x="0" y="0"/>
          <a:ext cx="0" cy="0"/>
          <a:chOff x="0" y="0"/>
          <a:chExt cx="0" cy="0"/>
        </a:xfrm>
      </p:grpSpPr>
      <p:pic>
        <p:nvPicPr>
          <p:cNvPr id="292" name="Google Shape;292;p44"/>
          <p:cNvPicPr preferRelativeResize="0"/>
          <p:nvPr/>
        </p:nvPicPr>
        <p:blipFill rotWithShape="1">
          <a:blip r:embed="rId2">
            <a:alphaModFix/>
          </a:blip>
          <a:srcRect/>
          <a:stretch/>
        </p:blipFill>
        <p:spPr>
          <a:xfrm>
            <a:off x="-108107" y="-8942"/>
            <a:ext cx="9360213" cy="2287918"/>
          </a:xfrm>
          <a:prstGeom prst="rect">
            <a:avLst/>
          </a:prstGeom>
          <a:noFill/>
          <a:ln>
            <a:noFill/>
          </a:ln>
        </p:spPr>
      </p:pic>
      <p:sp>
        <p:nvSpPr>
          <p:cNvPr id="293" name="Google Shape;293;p44"/>
          <p:cNvSpPr/>
          <p:nvPr/>
        </p:nvSpPr>
        <p:spPr>
          <a:xfrm>
            <a:off x="0" y="2107407"/>
            <a:ext cx="9144000" cy="1207294"/>
          </a:xfrm>
          <a:prstGeom prst="rect">
            <a:avLst/>
          </a:prstGeom>
          <a:solidFill>
            <a:schemeClr val="dk1">
              <a:alpha val="94118"/>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94" name="Google Shape;294;p44"/>
          <p:cNvSpPr/>
          <p:nvPr/>
        </p:nvSpPr>
        <p:spPr>
          <a:xfrm>
            <a:off x="2057400" y="3312319"/>
            <a:ext cx="7086600" cy="315516"/>
          </a:xfrm>
          <a:prstGeom prst="rect">
            <a:avLst/>
          </a:prstGeom>
          <a:solidFill>
            <a:srgbClr val="1C285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95" name="Google Shape;295;p44"/>
          <p:cNvSpPr/>
          <p:nvPr/>
        </p:nvSpPr>
        <p:spPr>
          <a:xfrm rot="10800000">
            <a:off x="1674813" y="3312320"/>
            <a:ext cx="381000" cy="1831181"/>
          </a:xfrm>
          <a:prstGeom prst="rect">
            <a:avLst/>
          </a:prstGeom>
          <a:gradFill>
            <a:gsLst>
              <a:gs pos="0">
                <a:srgbClr val="C6C7CA">
                  <a:alpha val="0"/>
                </a:srgbClr>
              </a:gs>
              <a:gs pos="100000">
                <a:srgbClr val="E2E4E5"/>
              </a:gs>
            </a:gsLst>
            <a:lin ang="1080000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939393"/>
              </a:solidFill>
              <a:latin typeface="Calibri"/>
              <a:ea typeface="Calibri"/>
              <a:cs typeface="Calibri"/>
              <a:sym typeface="Calibri"/>
            </a:endParaRPr>
          </a:p>
        </p:txBody>
      </p:sp>
      <p:sp>
        <p:nvSpPr>
          <p:cNvPr id="296" name="Google Shape;296;p44"/>
          <p:cNvSpPr txBox="1">
            <a:spLocks noGrp="1"/>
          </p:cNvSpPr>
          <p:nvPr>
            <p:ph type="ctrTitle"/>
          </p:nvPr>
        </p:nvSpPr>
        <p:spPr>
          <a:xfrm>
            <a:off x="457200" y="2318862"/>
            <a:ext cx="8473440" cy="931069"/>
          </a:xfrm>
          <a:prstGeom prst="rect">
            <a:avLst/>
          </a:prstGeom>
          <a:noFill/>
          <a:ln>
            <a:noFill/>
          </a:ln>
        </p:spPr>
        <p:txBody>
          <a:bodyPr spcFirstLastPara="1" wrap="square" lIns="68575" tIns="34275" rIns="68575" bIns="34275" anchor="ctr" anchorCtr="0">
            <a:noAutofit/>
          </a:bodyPr>
          <a:lstStyle>
            <a:lvl1pPr lvl="0" algn="l">
              <a:lnSpc>
                <a:spcPct val="82608"/>
              </a:lnSpc>
              <a:spcBef>
                <a:spcPts val="0"/>
              </a:spcBef>
              <a:spcAft>
                <a:spcPts val="0"/>
              </a:spcAft>
              <a:buSzPts val="1100"/>
              <a:buNone/>
              <a:defRPr sz="3500" b="1" cap="none">
                <a:solidFill>
                  <a:schemeClr val="lt1"/>
                </a:solidFill>
                <a:latin typeface="Calibri"/>
                <a:ea typeface="Calibri"/>
                <a:cs typeface="Calibri"/>
                <a:sym typeface="Calibri"/>
              </a:defRPr>
            </a:lvl1pPr>
            <a:lvl2pPr lvl="1" algn="l">
              <a:lnSpc>
                <a:spcPct val="211111"/>
              </a:lnSpc>
              <a:spcBef>
                <a:spcPts val="0"/>
              </a:spcBef>
              <a:spcAft>
                <a:spcPts val="0"/>
              </a:spcAft>
              <a:buSzPts val="1100"/>
              <a:buNone/>
              <a:defRPr/>
            </a:lvl2pPr>
            <a:lvl3pPr lvl="2" algn="l">
              <a:lnSpc>
                <a:spcPct val="211111"/>
              </a:lnSpc>
              <a:spcBef>
                <a:spcPts val="0"/>
              </a:spcBef>
              <a:spcAft>
                <a:spcPts val="0"/>
              </a:spcAft>
              <a:buSzPts val="1100"/>
              <a:buNone/>
              <a:defRPr/>
            </a:lvl3pPr>
            <a:lvl4pPr lvl="3" algn="l">
              <a:lnSpc>
                <a:spcPct val="211111"/>
              </a:lnSpc>
              <a:spcBef>
                <a:spcPts val="0"/>
              </a:spcBef>
              <a:spcAft>
                <a:spcPts val="0"/>
              </a:spcAft>
              <a:buSzPts val="1100"/>
              <a:buNone/>
              <a:defRPr/>
            </a:lvl4pPr>
            <a:lvl5pPr lvl="4" algn="l">
              <a:lnSpc>
                <a:spcPct val="211111"/>
              </a:lnSpc>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297" name="Google Shape;297;p44"/>
          <p:cNvSpPr txBox="1">
            <a:spLocks noGrp="1"/>
          </p:cNvSpPr>
          <p:nvPr>
            <p:ph type="subTitle" idx="1"/>
          </p:nvPr>
        </p:nvSpPr>
        <p:spPr>
          <a:xfrm>
            <a:off x="2385060" y="3775710"/>
            <a:ext cx="6621780" cy="1282065"/>
          </a:xfrm>
          <a:prstGeom prst="rect">
            <a:avLst/>
          </a:prstGeom>
          <a:noFill/>
          <a:ln>
            <a:noFill/>
          </a:ln>
        </p:spPr>
        <p:txBody>
          <a:bodyPr spcFirstLastPara="1" wrap="square" lIns="68575" tIns="34275" rIns="68575" bIns="34275" anchor="t" anchorCtr="0">
            <a:noAutofit/>
          </a:bodyPr>
          <a:lstStyle>
            <a:lvl1pPr lvl="0" algn="l">
              <a:spcBef>
                <a:spcPts val="0"/>
              </a:spcBef>
              <a:spcAft>
                <a:spcPts val="0"/>
              </a:spcAft>
              <a:buClr>
                <a:schemeClr val="dk1"/>
              </a:buClr>
              <a:buSzPts val="1800"/>
              <a:buNone/>
              <a:defRPr sz="1800">
                <a:solidFill>
                  <a:schemeClr val="dk1"/>
                </a:solidFill>
              </a:defRPr>
            </a:lvl1pPr>
            <a:lvl2pPr lvl="1" algn="ctr">
              <a:spcBef>
                <a:spcPts val="0"/>
              </a:spcBef>
              <a:spcAft>
                <a:spcPts val="0"/>
              </a:spcAft>
              <a:buClr>
                <a:srgbClr val="919498"/>
              </a:buClr>
              <a:buSzPts val="1800"/>
              <a:buNone/>
              <a:defRPr>
                <a:solidFill>
                  <a:srgbClr val="919498"/>
                </a:solidFill>
              </a:defRPr>
            </a:lvl2pPr>
            <a:lvl3pPr lvl="2" algn="ctr">
              <a:spcBef>
                <a:spcPts val="0"/>
              </a:spcBef>
              <a:spcAft>
                <a:spcPts val="0"/>
              </a:spcAft>
              <a:buClr>
                <a:srgbClr val="919498"/>
              </a:buClr>
              <a:buSzPts val="1500"/>
              <a:buNone/>
              <a:defRPr>
                <a:solidFill>
                  <a:srgbClr val="919498"/>
                </a:solidFill>
              </a:defRPr>
            </a:lvl3pPr>
            <a:lvl4pPr lvl="3" algn="ctr">
              <a:spcBef>
                <a:spcPts val="0"/>
              </a:spcBef>
              <a:spcAft>
                <a:spcPts val="0"/>
              </a:spcAft>
              <a:buClr>
                <a:srgbClr val="919498"/>
              </a:buClr>
              <a:buSzPts val="1500"/>
              <a:buNone/>
              <a:defRPr>
                <a:solidFill>
                  <a:srgbClr val="919498"/>
                </a:solidFill>
              </a:defRPr>
            </a:lvl4pPr>
            <a:lvl5pPr lvl="4" algn="ctr">
              <a:spcBef>
                <a:spcPts val="0"/>
              </a:spcBef>
              <a:spcAft>
                <a:spcPts val="0"/>
              </a:spcAft>
              <a:buClr>
                <a:srgbClr val="919498"/>
              </a:buClr>
              <a:buSzPts val="1500"/>
              <a:buNone/>
              <a:defRPr>
                <a:solidFill>
                  <a:srgbClr val="919498"/>
                </a:solidFill>
              </a:defRPr>
            </a:lvl5pPr>
            <a:lvl6pPr lvl="5" algn="ctr">
              <a:spcBef>
                <a:spcPts val="300"/>
              </a:spcBef>
              <a:spcAft>
                <a:spcPts val="0"/>
              </a:spcAft>
              <a:buClr>
                <a:srgbClr val="919498"/>
              </a:buClr>
              <a:buSzPts val="1500"/>
              <a:buNone/>
              <a:defRPr>
                <a:solidFill>
                  <a:srgbClr val="919498"/>
                </a:solidFill>
              </a:defRPr>
            </a:lvl6pPr>
            <a:lvl7pPr lvl="6" algn="ctr">
              <a:spcBef>
                <a:spcPts val="300"/>
              </a:spcBef>
              <a:spcAft>
                <a:spcPts val="0"/>
              </a:spcAft>
              <a:buClr>
                <a:srgbClr val="919498"/>
              </a:buClr>
              <a:buSzPts val="1500"/>
              <a:buNone/>
              <a:defRPr>
                <a:solidFill>
                  <a:srgbClr val="919498"/>
                </a:solidFill>
              </a:defRPr>
            </a:lvl7pPr>
            <a:lvl8pPr lvl="7" algn="ctr">
              <a:spcBef>
                <a:spcPts val="300"/>
              </a:spcBef>
              <a:spcAft>
                <a:spcPts val="0"/>
              </a:spcAft>
              <a:buClr>
                <a:srgbClr val="919498"/>
              </a:buClr>
              <a:buSzPts val="1500"/>
              <a:buNone/>
              <a:defRPr>
                <a:solidFill>
                  <a:srgbClr val="919498"/>
                </a:solidFill>
              </a:defRPr>
            </a:lvl8pPr>
            <a:lvl9pPr lvl="8" algn="ctr">
              <a:spcBef>
                <a:spcPts val="300"/>
              </a:spcBef>
              <a:spcAft>
                <a:spcPts val="0"/>
              </a:spcAft>
              <a:buClr>
                <a:srgbClr val="919498"/>
              </a:buClr>
              <a:buSzPts val="1500"/>
              <a:buNone/>
              <a:defRPr>
                <a:solidFill>
                  <a:srgbClr val="919498"/>
                </a:solidFill>
              </a:defRPr>
            </a:lvl9pPr>
          </a:lstStyle>
          <a:p>
            <a:endParaRPr/>
          </a:p>
        </p:txBody>
      </p:sp>
      <p:sp>
        <p:nvSpPr>
          <p:cNvPr id="298" name="Google Shape;298;p44"/>
          <p:cNvSpPr txBox="1"/>
          <p:nvPr/>
        </p:nvSpPr>
        <p:spPr>
          <a:xfrm>
            <a:off x="488214" y="3485048"/>
            <a:ext cx="1038986" cy="323165"/>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205B"/>
              </a:buClr>
              <a:buSzPts val="800"/>
              <a:buFont typeface="Calibri"/>
              <a:buNone/>
            </a:pPr>
            <a:r>
              <a:rPr lang="en" sz="800" b="0" i="0" u="none" strike="noStrike" cap="none">
                <a:solidFill>
                  <a:srgbClr val="00205B"/>
                </a:solidFill>
                <a:latin typeface="Calibri"/>
                <a:ea typeface="Calibri"/>
                <a:cs typeface="Calibri"/>
                <a:sym typeface="Calibri"/>
              </a:rPr>
              <a:t>Oregon School </a:t>
            </a:r>
            <a:endParaRPr sz="1100"/>
          </a:p>
          <a:p>
            <a:pPr marL="0" marR="0" lvl="0" indent="0" algn="ctr" rtl="0">
              <a:lnSpc>
                <a:spcPct val="100000"/>
              </a:lnSpc>
              <a:spcBef>
                <a:spcPts val="0"/>
              </a:spcBef>
              <a:spcAft>
                <a:spcPts val="0"/>
              </a:spcAft>
              <a:buClr>
                <a:srgbClr val="00205B"/>
              </a:buClr>
              <a:buSzPts val="800"/>
              <a:buFont typeface="Calibri"/>
              <a:buNone/>
            </a:pPr>
            <a:r>
              <a:rPr lang="en" sz="800" b="0" i="0" u="none" strike="noStrike" cap="none">
                <a:solidFill>
                  <a:srgbClr val="00205B"/>
                </a:solidFill>
                <a:latin typeface="Calibri"/>
                <a:ea typeface="Calibri"/>
                <a:cs typeface="Calibri"/>
                <a:sym typeface="Calibri"/>
              </a:rPr>
              <a:t>Activities Association</a:t>
            </a:r>
            <a:endParaRPr sz="1100"/>
          </a:p>
        </p:txBody>
      </p:sp>
      <p:pic>
        <p:nvPicPr>
          <p:cNvPr id="299" name="Google Shape;299;p44"/>
          <p:cNvPicPr preferRelativeResize="0"/>
          <p:nvPr/>
        </p:nvPicPr>
        <p:blipFill rotWithShape="1">
          <a:blip r:embed="rId3">
            <a:alphaModFix/>
          </a:blip>
          <a:srcRect/>
          <a:stretch/>
        </p:blipFill>
        <p:spPr>
          <a:xfrm>
            <a:off x="563848" y="3965552"/>
            <a:ext cx="926932" cy="926932"/>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300"/>
        <p:cNvGrpSpPr/>
        <p:nvPr/>
      </p:nvGrpSpPr>
      <p:grpSpPr>
        <a:xfrm>
          <a:off x="0" y="0"/>
          <a:ext cx="0" cy="0"/>
          <a:chOff x="0" y="0"/>
          <a:chExt cx="0" cy="0"/>
        </a:xfrm>
      </p:grpSpPr>
      <p:sp>
        <p:nvSpPr>
          <p:cNvPr id="301" name="Google Shape;301;p45"/>
          <p:cNvSpPr/>
          <p:nvPr/>
        </p:nvSpPr>
        <p:spPr>
          <a:xfrm>
            <a:off x="0" y="3309938"/>
            <a:ext cx="9144000" cy="1839516"/>
          </a:xfrm>
          <a:prstGeom prst="rect">
            <a:avLst/>
          </a:prstGeom>
          <a:solidFill>
            <a:srgbClr val="00205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302" name="Google Shape;302;p45"/>
          <p:cNvSpPr/>
          <p:nvPr/>
        </p:nvSpPr>
        <p:spPr>
          <a:xfrm>
            <a:off x="0" y="2107407"/>
            <a:ext cx="9144000" cy="1207294"/>
          </a:xfrm>
          <a:prstGeom prst="rect">
            <a:avLst/>
          </a:prstGeom>
          <a:solidFill>
            <a:schemeClr val="dk1">
              <a:alpha val="94118"/>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303" name="Google Shape;303;p45"/>
          <p:cNvSpPr txBox="1">
            <a:spLocks noGrp="1"/>
          </p:cNvSpPr>
          <p:nvPr>
            <p:ph type="title"/>
          </p:nvPr>
        </p:nvSpPr>
        <p:spPr>
          <a:xfrm>
            <a:off x="722314" y="3305176"/>
            <a:ext cx="6651409" cy="1021556"/>
          </a:xfrm>
          <a:prstGeom prst="rect">
            <a:avLst/>
          </a:prstGeom>
          <a:noFill/>
          <a:ln>
            <a:noFill/>
          </a:ln>
        </p:spPr>
        <p:txBody>
          <a:bodyPr spcFirstLastPara="1" wrap="square" lIns="68575" tIns="34275" rIns="68575" bIns="34275" anchor="t" anchorCtr="0">
            <a:noAutofit/>
          </a:bodyPr>
          <a:lstStyle>
            <a:lvl1pPr lvl="0" algn="l">
              <a:lnSpc>
                <a:spcPct val="95000"/>
              </a:lnSpc>
              <a:spcBef>
                <a:spcPts val="0"/>
              </a:spcBef>
              <a:spcAft>
                <a:spcPts val="0"/>
              </a:spcAft>
              <a:buSzPts val="1100"/>
              <a:buNone/>
              <a:defRPr sz="3000" b="1" cap="none">
                <a:solidFill>
                  <a:schemeClr val="lt1"/>
                </a:solidFill>
              </a:defRPr>
            </a:lvl1pPr>
            <a:lvl2pPr lvl="1" algn="l">
              <a:lnSpc>
                <a:spcPct val="211111"/>
              </a:lnSpc>
              <a:spcBef>
                <a:spcPts val="0"/>
              </a:spcBef>
              <a:spcAft>
                <a:spcPts val="0"/>
              </a:spcAft>
              <a:buSzPts val="1100"/>
              <a:buNone/>
              <a:defRPr/>
            </a:lvl2pPr>
            <a:lvl3pPr lvl="2" algn="l">
              <a:lnSpc>
                <a:spcPct val="211111"/>
              </a:lnSpc>
              <a:spcBef>
                <a:spcPts val="0"/>
              </a:spcBef>
              <a:spcAft>
                <a:spcPts val="0"/>
              </a:spcAft>
              <a:buSzPts val="1100"/>
              <a:buNone/>
              <a:defRPr/>
            </a:lvl3pPr>
            <a:lvl4pPr lvl="3" algn="l">
              <a:lnSpc>
                <a:spcPct val="211111"/>
              </a:lnSpc>
              <a:spcBef>
                <a:spcPts val="0"/>
              </a:spcBef>
              <a:spcAft>
                <a:spcPts val="0"/>
              </a:spcAft>
              <a:buSzPts val="1100"/>
              <a:buNone/>
              <a:defRPr/>
            </a:lvl4pPr>
            <a:lvl5pPr lvl="4" algn="l">
              <a:lnSpc>
                <a:spcPct val="211111"/>
              </a:lnSpc>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304" name="Google Shape;304;p45"/>
          <p:cNvSpPr txBox="1">
            <a:spLocks noGrp="1"/>
          </p:cNvSpPr>
          <p:nvPr>
            <p:ph type="body" idx="1"/>
          </p:nvPr>
        </p:nvSpPr>
        <p:spPr>
          <a:xfrm>
            <a:off x="722313" y="2180035"/>
            <a:ext cx="7772400" cy="1125140"/>
          </a:xfrm>
          <a:prstGeom prst="rect">
            <a:avLst/>
          </a:prstGeom>
          <a:noFill/>
          <a:ln>
            <a:noFill/>
          </a:ln>
        </p:spPr>
        <p:txBody>
          <a:bodyPr spcFirstLastPara="1" wrap="square" lIns="68575" tIns="34275" rIns="68575" bIns="34275" anchor="b" anchorCtr="0">
            <a:noAutofit/>
          </a:bodyPr>
          <a:lstStyle>
            <a:lvl1pPr marL="457200" lvl="0" indent="-228600" algn="l">
              <a:spcBef>
                <a:spcPts val="0"/>
              </a:spcBef>
              <a:spcAft>
                <a:spcPts val="0"/>
              </a:spcAft>
              <a:buClr>
                <a:schemeClr val="lt1"/>
              </a:buClr>
              <a:buSzPts val="1500"/>
              <a:buNone/>
              <a:defRPr sz="1500">
                <a:solidFill>
                  <a:schemeClr val="lt1"/>
                </a:solidFill>
              </a:defRPr>
            </a:lvl1pPr>
            <a:lvl2pPr marL="914400" lvl="1" indent="-228600" algn="l">
              <a:spcBef>
                <a:spcPts val="0"/>
              </a:spcBef>
              <a:spcAft>
                <a:spcPts val="0"/>
              </a:spcAft>
              <a:buClr>
                <a:srgbClr val="919498"/>
              </a:buClr>
              <a:buSzPts val="1400"/>
              <a:buNone/>
              <a:defRPr sz="1400">
                <a:solidFill>
                  <a:srgbClr val="919498"/>
                </a:solidFill>
              </a:defRPr>
            </a:lvl2pPr>
            <a:lvl3pPr marL="1371600" lvl="2" indent="-228600" algn="l">
              <a:spcBef>
                <a:spcPts val="0"/>
              </a:spcBef>
              <a:spcAft>
                <a:spcPts val="0"/>
              </a:spcAft>
              <a:buClr>
                <a:srgbClr val="919498"/>
              </a:buClr>
              <a:buSzPts val="1200"/>
              <a:buNone/>
              <a:defRPr sz="1200">
                <a:solidFill>
                  <a:srgbClr val="919498"/>
                </a:solidFill>
              </a:defRPr>
            </a:lvl3pPr>
            <a:lvl4pPr marL="1828800" lvl="3" indent="-228600" algn="l">
              <a:spcBef>
                <a:spcPts val="0"/>
              </a:spcBef>
              <a:spcAft>
                <a:spcPts val="0"/>
              </a:spcAft>
              <a:buClr>
                <a:srgbClr val="919498"/>
              </a:buClr>
              <a:buSzPts val="1100"/>
              <a:buNone/>
              <a:defRPr sz="1100">
                <a:solidFill>
                  <a:srgbClr val="919498"/>
                </a:solidFill>
              </a:defRPr>
            </a:lvl4pPr>
            <a:lvl5pPr marL="2286000" lvl="4" indent="-228600" algn="l">
              <a:spcBef>
                <a:spcPts val="0"/>
              </a:spcBef>
              <a:spcAft>
                <a:spcPts val="0"/>
              </a:spcAft>
              <a:buClr>
                <a:srgbClr val="919498"/>
              </a:buClr>
              <a:buSzPts val="1100"/>
              <a:buNone/>
              <a:defRPr sz="1100">
                <a:solidFill>
                  <a:srgbClr val="919498"/>
                </a:solidFill>
              </a:defRPr>
            </a:lvl5pPr>
            <a:lvl6pPr marL="2743200" lvl="5" indent="-228600" algn="l">
              <a:spcBef>
                <a:spcPts val="200"/>
              </a:spcBef>
              <a:spcAft>
                <a:spcPts val="0"/>
              </a:spcAft>
              <a:buClr>
                <a:srgbClr val="919498"/>
              </a:buClr>
              <a:buSzPts val="1100"/>
              <a:buNone/>
              <a:defRPr sz="1100">
                <a:solidFill>
                  <a:srgbClr val="919498"/>
                </a:solidFill>
              </a:defRPr>
            </a:lvl6pPr>
            <a:lvl7pPr marL="3200400" lvl="6" indent="-228600" algn="l">
              <a:spcBef>
                <a:spcPts val="200"/>
              </a:spcBef>
              <a:spcAft>
                <a:spcPts val="0"/>
              </a:spcAft>
              <a:buClr>
                <a:srgbClr val="919498"/>
              </a:buClr>
              <a:buSzPts val="1100"/>
              <a:buNone/>
              <a:defRPr sz="1100">
                <a:solidFill>
                  <a:srgbClr val="919498"/>
                </a:solidFill>
              </a:defRPr>
            </a:lvl7pPr>
            <a:lvl8pPr marL="3657600" lvl="7" indent="-228600" algn="l">
              <a:spcBef>
                <a:spcPts val="200"/>
              </a:spcBef>
              <a:spcAft>
                <a:spcPts val="0"/>
              </a:spcAft>
              <a:buClr>
                <a:srgbClr val="919498"/>
              </a:buClr>
              <a:buSzPts val="1100"/>
              <a:buNone/>
              <a:defRPr sz="1100">
                <a:solidFill>
                  <a:srgbClr val="919498"/>
                </a:solidFill>
              </a:defRPr>
            </a:lvl8pPr>
            <a:lvl9pPr marL="4114800" lvl="8" indent="-228600" algn="l">
              <a:spcBef>
                <a:spcPts val="200"/>
              </a:spcBef>
              <a:spcAft>
                <a:spcPts val="0"/>
              </a:spcAft>
              <a:buClr>
                <a:srgbClr val="919498"/>
              </a:buClr>
              <a:buSzPts val="1100"/>
              <a:buNone/>
              <a:defRPr sz="1100">
                <a:solidFill>
                  <a:srgbClr val="919498"/>
                </a:solidFill>
              </a:defRPr>
            </a:lvl9pPr>
          </a:lstStyle>
          <a:p>
            <a:endParaRPr/>
          </a:p>
        </p:txBody>
      </p:sp>
      <p:pic>
        <p:nvPicPr>
          <p:cNvPr id="305" name="Google Shape;305;p45"/>
          <p:cNvPicPr preferRelativeResize="0"/>
          <p:nvPr/>
        </p:nvPicPr>
        <p:blipFill rotWithShape="1">
          <a:blip r:embed="rId2">
            <a:alphaModFix/>
          </a:blip>
          <a:srcRect/>
          <a:stretch/>
        </p:blipFill>
        <p:spPr>
          <a:xfrm>
            <a:off x="7860266" y="3718085"/>
            <a:ext cx="945192" cy="945192"/>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6"/>
        <p:cNvGrpSpPr/>
        <p:nvPr/>
      </p:nvGrpSpPr>
      <p:grpSpPr>
        <a:xfrm>
          <a:off x="0" y="0"/>
          <a:ext cx="0" cy="0"/>
          <a:chOff x="0" y="0"/>
          <a:chExt cx="0" cy="0"/>
        </a:xfrm>
      </p:grpSpPr>
      <p:sp>
        <p:nvSpPr>
          <p:cNvPr id="307" name="Google Shape;307;p46"/>
          <p:cNvSpPr txBox="1">
            <a:spLocks noGrp="1"/>
          </p:cNvSpPr>
          <p:nvPr>
            <p:ph type="title"/>
          </p:nvPr>
        </p:nvSpPr>
        <p:spPr>
          <a:xfrm>
            <a:off x="1455739" y="394097"/>
            <a:ext cx="7519987" cy="903684"/>
          </a:xfrm>
          <a:prstGeom prst="rect">
            <a:avLst/>
          </a:prstGeom>
          <a:noFill/>
          <a:ln>
            <a:noFill/>
          </a:ln>
        </p:spPr>
        <p:txBody>
          <a:bodyPr spcFirstLastPara="1" wrap="square" lIns="68575" tIns="34275" rIns="68575" bIns="34275" anchor="ctr" anchorCtr="0">
            <a:noAutofit/>
          </a:bodyPr>
          <a:lstStyle>
            <a:lvl1pPr lvl="0" algn="l">
              <a:lnSpc>
                <a:spcPct val="211111"/>
              </a:lnSpc>
              <a:spcBef>
                <a:spcPts val="0"/>
              </a:spcBef>
              <a:spcAft>
                <a:spcPts val="0"/>
              </a:spcAft>
              <a:buSzPts val="1100"/>
              <a:buNone/>
              <a:defRPr/>
            </a:lvl1pPr>
            <a:lvl2pPr lvl="1" algn="l">
              <a:lnSpc>
                <a:spcPct val="211111"/>
              </a:lnSpc>
              <a:spcBef>
                <a:spcPts val="0"/>
              </a:spcBef>
              <a:spcAft>
                <a:spcPts val="0"/>
              </a:spcAft>
              <a:buSzPts val="1100"/>
              <a:buNone/>
              <a:defRPr/>
            </a:lvl2pPr>
            <a:lvl3pPr lvl="2" algn="l">
              <a:lnSpc>
                <a:spcPct val="211111"/>
              </a:lnSpc>
              <a:spcBef>
                <a:spcPts val="0"/>
              </a:spcBef>
              <a:spcAft>
                <a:spcPts val="0"/>
              </a:spcAft>
              <a:buSzPts val="1100"/>
              <a:buNone/>
              <a:defRPr/>
            </a:lvl3pPr>
            <a:lvl4pPr lvl="3" algn="l">
              <a:lnSpc>
                <a:spcPct val="211111"/>
              </a:lnSpc>
              <a:spcBef>
                <a:spcPts val="0"/>
              </a:spcBef>
              <a:spcAft>
                <a:spcPts val="0"/>
              </a:spcAft>
              <a:buSzPts val="1100"/>
              <a:buNone/>
              <a:defRPr/>
            </a:lvl4pPr>
            <a:lvl5pPr lvl="4" algn="l">
              <a:lnSpc>
                <a:spcPct val="211111"/>
              </a:lnSpc>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308" name="Google Shape;308;p46"/>
          <p:cNvSpPr txBox="1">
            <a:spLocks noGrp="1"/>
          </p:cNvSpPr>
          <p:nvPr>
            <p:ph type="dt" idx="10"/>
          </p:nvPr>
        </p:nvSpPr>
        <p:spPr>
          <a:xfrm>
            <a:off x="1430114" y="4887516"/>
            <a:ext cx="2133600" cy="227409"/>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09" name="Google Shape;309;p46"/>
          <p:cNvSpPr txBox="1">
            <a:spLocks noGrp="1"/>
          </p:cNvSpPr>
          <p:nvPr>
            <p:ph type="ftr" idx="11"/>
          </p:nvPr>
        </p:nvSpPr>
        <p:spPr>
          <a:xfrm>
            <a:off x="7497763" y="4893468"/>
            <a:ext cx="1493837" cy="221456"/>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10" name="Google Shape;310;p46"/>
          <p:cNvSpPr txBox="1">
            <a:spLocks noGrp="1"/>
          </p:cNvSpPr>
          <p:nvPr>
            <p:ph type="sldNum" idx="12"/>
          </p:nvPr>
        </p:nvSpPr>
        <p:spPr>
          <a:xfrm>
            <a:off x="6257925" y="4887516"/>
            <a:ext cx="1041400" cy="227409"/>
          </a:xfrm>
          <a:prstGeom prst="rect">
            <a:avLst/>
          </a:prstGeom>
          <a:noFill/>
          <a:ln>
            <a:noFill/>
          </a:ln>
        </p:spPr>
        <p:txBody>
          <a:bodyPr spcFirstLastPara="1" wrap="square" lIns="68575" tIns="34275" rIns="68575" bIns="34275"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311"/>
        <p:cNvGrpSpPr/>
        <p:nvPr/>
      </p:nvGrpSpPr>
      <p:grpSpPr>
        <a:xfrm>
          <a:off x="0" y="0"/>
          <a:ext cx="0" cy="0"/>
          <a:chOff x="0" y="0"/>
          <a:chExt cx="0" cy="0"/>
        </a:xfrm>
      </p:grpSpPr>
      <p:sp>
        <p:nvSpPr>
          <p:cNvPr id="312" name="Google Shape;312;p47"/>
          <p:cNvSpPr txBox="1">
            <a:spLocks noGrp="1"/>
          </p:cNvSpPr>
          <p:nvPr>
            <p:ph type="title"/>
          </p:nvPr>
        </p:nvSpPr>
        <p:spPr>
          <a:xfrm>
            <a:off x="1455739" y="394097"/>
            <a:ext cx="7519987" cy="903684"/>
          </a:xfrm>
          <a:prstGeom prst="rect">
            <a:avLst/>
          </a:prstGeom>
          <a:noFill/>
          <a:ln>
            <a:noFill/>
          </a:ln>
        </p:spPr>
        <p:txBody>
          <a:bodyPr spcFirstLastPara="1" wrap="square" lIns="68575" tIns="34275" rIns="68575" bIns="34275" anchor="ctr" anchorCtr="0">
            <a:noAutofit/>
          </a:bodyPr>
          <a:lstStyle>
            <a:lvl1pPr lvl="0" algn="l">
              <a:lnSpc>
                <a:spcPct val="211111"/>
              </a:lnSpc>
              <a:spcBef>
                <a:spcPts val="0"/>
              </a:spcBef>
              <a:spcAft>
                <a:spcPts val="0"/>
              </a:spcAft>
              <a:buSzPts val="1100"/>
              <a:buNone/>
              <a:defRPr/>
            </a:lvl1pPr>
            <a:lvl2pPr lvl="1" algn="l">
              <a:lnSpc>
                <a:spcPct val="211111"/>
              </a:lnSpc>
              <a:spcBef>
                <a:spcPts val="0"/>
              </a:spcBef>
              <a:spcAft>
                <a:spcPts val="0"/>
              </a:spcAft>
              <a:buSzPts val="1100"/>
              <a:buNone/>
              <a:defRPr/>
            </a:lvl2pPr>
            <a:lvl3pPr lvl="2" algn="l">
              <a:lnSpc>
                <a:spcPct val="211111"/>
              </a:lnSpc>
              <a:spcBef>
                <a:spcPts val="0"/>
              </a:spcBef>
              <a:spcAft>
                <a:spcPts val="0"/>
              </a:spcAft>
              <a:buSzPts val="1100"/>
              <a:buNone/>
              <a:defRPr/>
            </a:lvl3pPr>
            <a:lvl4pPr lvl="3" algn="l">
              <a:lnSpc>
                <a:spcPct val="211111"/>
              </a:lnSpc>
              <a:spcBef>
                <a:spcPts val="0"/>
              </a:spcBef>
              <a:spcAft>
                <a:spcPts val="0"/>
              </a:spcAft>
              <a:buSzPts val="1100"/>
              <a:buNone/>
              <a:defRPr/>
            </a:lvl4pPr>
            <a:lvl5pPr lvl="4" algn="l">
              <a:lnSpc>
                <a:spcPct val="211111"/>
              </a:lnSpc>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313" name="Google Shape;313;p47"/>
          <p:cNvSpPr txBox="1">
            <a:spLocks noGrp="1"/>
          </p:cNvSpPr>
          <p:nvPr>
            <p:ph type="dt" idx="10"/>
          </p:nvPr>
        </p:nvSpPr>
        <p:spPr>
          <a:xfrm>
            <a:off x="1430114" y="4887516"/>
            <a:ext cx="2133600" cy="227409"/>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14" name="Google Shape;314;p47"/>
          <p:cNvSpPr txBox="1">
            <a:spLocks noGrp="1"/>
          </p:cNvSpPr>
          <p:nvPr>
            <p:ph type="ftr" idx="11"/>
          </p:nvPr>
        </p:nvSpPr>
        <p:spPr>
          <a:xfrm>
            <a:off x="7497763" y="4893468"/>
            <a:ext cx="1493837" cy="221456"/>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15" name="Google Shape;315;p47"/>
          <p:cNvSpPr txBox="1">
            <a:spLocks noGrp="1"/>
          </p:cNvSpPr>
          <p:nvPr>
            <p:ph type="sldNum" idx="12"/>
          </p:nvPr>
        </p:nvSpPr>
        <p:spPr>
          <a:xfrm>
            <a:off x="6257925" y="4887516"/>
            <a:ext cx="1041400" cy="227409"/>
          </a:xfrm>
          <a:prstGeom prst="rect">
            <a:avLst/>
          </a:prstGeom>
          <a:noFill/>
          <a:ln>
            <a:noFill/>
          </a:ln>
        </p:spPr>
        <p:txBody>
          <a:bodyPr spcFirstLastPara="1" wrap="square" lIns="68575" tIns="34275" rIns="68575" bIns="34275"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Who We Are">
  <p:cSld name="Who We Are">
    <p:spTree>
      <p:nvGrpSpPr>
        <p:cNvPr id="1" name="Shape 316"/>
        <p:cNvGrpSpPr/>
        <p:nvPr/>
      </p:nvGrpSpPr>
      <p:grpSpPr>
        <a:xfrm>
          <a:off x="0" y="0"/>
          <a:ext cx="0" cy="0"/>
          <a:chOff x="0" y="0"/>
          <a:chExt cx="0" cy="0"/>
        </a:xfrm>
      </p:grpSpPr>
      <p:pic>
        <p:nvPicPr>
          <p:cNvPr id="317" name="Google Shape;317;p48" descr="A picture containing icon&#10;&#10;Description automatically generated"/>
          <p:cNvPicPr preferRelativeResize="0"/>
          <p:nvPr/>
        </p:nvPicPr>
        <p:blipFill rotWithShape="1">
          <a:blip r:embed="rId2">
            <a:alphaModFix/>
          </a:blip>
          <a:srcRect/>
          <a:stretch/>
        </p:blipFill>
        <p:spPr>
          <a:xfrm>
            <a:off x="650008" y="1408397"/>
            <a:ext cx="902855" cy="1051561"/>
          </a:xfrm>
          <a:prstGeom prst="rect">
            <a:avLst/>
          </a:prstGeom>
          <a:noFill/>
          <a:ln>
            <a:noFill/>
          </a:ln>
        </p:spPr>
      </p:pic>
      <p:sp>
        <p:nvSpPr>
          <p:cNvPr id="318" name="Google Shape;318;p48"/>
          <p:cNvSpPr txBox="1">
            <a:spLocks noGrp="1"/>
          </p:cNvSpPr>
          <p:nvPr>
            <p:ph type="body" idx="1"/>
          </p:nvPr>
        </p:nvSpPr>
        <p:spPr>
          <a:xfrm>
            <a:off x="616924" y="2900579"/>
            <a:ext cx="7835504" cy="1645444"/>
          </a:xfrm>
          <a:prstGeom prst="rect">
            <a:avLst/>
          </a:prstGeom>
          <a:noFill/>
          <a:ln>
            <a:noFill/>
          </a:ln>
        </p:spPr>
        <p:txBody>
          <a:bodyPr spcFirstLastPara="1" wrap="square" lIns="68575" tIns="34275" rIns="68575" bIns="34275" anchor="t" anchorCtr="0">
            <a:noAutofit/>
          </a:bodyPr>
          <a:lstStyle>
            <a:lvl1pPr marL="457200" lvl="0" indent="-228600" algn="l">
              <a:spcBef>
                <a:spcPts val="0"/>
              </a:spcBef>
              <a:spcAft>
                <a:spcPts val="0"/>
              </a:spcAft>
              <a:buClr>
                <a:schemeClr val="lt1"/>
              </a:buClr>
              <a:buSzPts val="2000"/>
              <a:buNone/>
              <a:defRPr>
                <a:solidFill>
                  <a:schemeClr val="lt1"/>
                </a:solidFill>
              </a:defRPr>
            </a:lvl1pPr>
            <a:lvl2pPr marL="914400" lvl="1" indent="-317500" algn="l">
              <a:spcBef>
                <a:spcPts val="0"/>
              </a:spcBef>
              <a:spcAft>
                <a:spcPts val="0"/>
              </a:spcAft>
              <a:buClr>
                <a:schemeClr val="dk1"/>
              </a:buClr>
              <a:buSzPts val="1400"/>
              <a:buChar char="•"/>
              <a:defRPr/>
            </a:lvl2pPr>
            <a:lvl3pPr marL="1371600" lvl="2" indent="-317500" algn="l">
              <a:spcBef>
                <a:spcPts val="0"/>
              </a:spcBef>
              <a:spcAft>
                <a:spcPts val="0"/>
              </a:spcAft>
              <a:buClr>
                <a:schemeClr val="dk1"/>
              </a:buClr>
              <a:buSzPts val="1400"/>
              <a:buChar char="–"/>
              <a:defRPr/>
            </a:lvl3pPr>
            <a:lvl4pPr marL="1828800" lvl="3" indent="-317500" algn="l">
              <a:spcBef>
                <a:spcPts val="0"/>
              </a:spcBef>
              <a:spcAft>
                <a:spcPts val="0"/>
              </a:spcAft>
              <a:buClr>
                <a:schemeClr val="dk1"/>
              </a:buClr>
              <a:buSzPts val="1400"/>
              <a:buChar char="o"/>
              <a:defRPr/>
            </a:lvl4pPr>
            <a:lvl5pPr marL="2286000" lvl="4" indent="-317500" algn="l">
              <a:spcBef>
                <a:spcPts val="0"/>
              </a:spcBef>
              <a:spcAft>
                <a:spcPts val="0"/>
              </a:spcAft>
              <a:buClr>
                <a:schemeClr val="dk1"/>
              </a:buClr>
              <a:buSzPts val="1400"/>
              <a:buChar char="»"/>
              <a:defRPr/>
            </a:lvl5pPr>
            <a:lvl6pPr marL="2743200" lvl="5" indent="-317500" algn="l">
              <a:spcBef>
                <a:spcPts val="300"/>
              </a:spcBef>
              <a:spcAft>
                <a:spcPts val="0"/>
              </a:spcAft>
              <a:buClr>
                <a:schemeClr val="dk1"/>
              </a:buClr>
              <a:buSzPts val="1400"/>
              <a:buChar char="•"/>
              <a:defRPr/>
            </a:lvl6pPr>
            <a:lvl7pPr marL="3200400" lvl="6" indent="-317500" algn="l">
              <a:spcBef>
                <a:spcPts val="300"/>
              </a:spcBef>
              <a:spcAft>
                <a:spcPts val="0"/>
              </a:spcAft>
              <a:buClr>
                <a:schemeClr val="dk1"/>
              </a:buClr>
              <a:buSzPts val="1400"/>
              <a:buChar char="•"/>
              <a:defRPr/>
            </a:lvl7pPr>
            <a:lvl8pPr marL="3657600" lvl="7" indent="-317500" algn="l">
              <a:spcBef>
                <a:spcPts val="300"/>
              </a:spcBef>
              <a:spcAft>
                <a:spcPts val="0"/>
              </a:spcAft>
              <a:buClr>
                <a:schemeClr val="dk1"/>
              </a:buClr>
              <a:buSzPts val="1400"/>
              <a:buChar char="•"/>
              <a:defRPr/>
            </a:lvl8pPr>
            <a:lvl9pPr marL="4114800" lvl="8" indent="-317500" algn="l">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image" Target="../media/image1.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theme" Target="../theme/theme3.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grpSp>
        <p:nvGrpSpPr>
          <p:cNvPr id="51" name="Google Shape;51;p13"/>
          <p:cNvGrpSpPr/>
          <p:nvPr/>
        </p:nvGrpSpPr>
        <p:grpSpPr>
          <a:xfrm>
            <a:off x="0" y="-6350"/>
            <a:ext cx="9144000" cy="5149850"/>
            <a:chOff x="0" y="-8467"/>
            <a:chExt cx="12192000" cy="6866467"/>
          </a:xfrm>
        </p:grpSpPr>
        <p:cxnSp>
          <p:nvCxnSpPr>
            <p:cNvPr id="52" name="Google Shape;52;p13"/>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53" name="Google Shape;53;p13"/>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54" name="Google Shape;54;p13"/>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0196"/>
              </a:scheme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Trebuchet MS"/>
                <a:ea typeface="Trebuchet MS"/>
                <a:cs typeface="Trebuchet MS"/>
                <a:sym typeface="Trebuchet MS"/>
              </a:endParaRPr>
            </a:p>
          </p:txBody>
        </p:sp>
        <p:sp>
          <p:nvSpPr>
            <p:cNvPr id="55" name="Google Shape;55;p13"/>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Trebuchet MS"/>
                <a:ea typeface="Trebuchet MS"/>
                <a:cs typeface="Trebuchet MS"/>
                <a:sym typeface="Trebuchet MS"/>
              </a:endParaRPr>
            </a:p>
          </p:txBody>
        </p:sp>
        <p:sp>
          <p:nvSpPr>
            <p:cNvPr id="56" name="Google Shape;56;p13"/>
            <p:cNvSpPr/>
            <p:nvPr/>
          </p:nvSpPr>
          <p:spPr>
            <a:xfrm>
              <a:off x="8932333" y="3048000"/>
              <a:ext cx="3259667" cy="3810000"/>
            </a:xfrm>
            <a:prstGeom prst="triangle">
              <a:avLst>
                <a:gd name="adj" fmla="val 100000"/>
              </a:avLst>
            </a:prstGeom>
            <a:solidFill>
              <a:schemeClr val="accent2">
                <a:alpha val="72157"/>
              </a:scheme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Trebuchet MS"/>
                <a:ea typeface="Trebuchet MS"/>
                <a:cs typeface="Trebuchet MS"/>
                <a:sym typeface="Trebuchet MS"/>
              </a:endParaRPr>
            </a:p>
          </p:txBody>
        </p:sp>
        <p:sp>
          <p:nvSpPr>
            <p:cNvPr id="57" name="Google Shape;57;p13"/>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477B2">
                <a:alpha val="70196"/>
              </a:srgb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Trebuchet MS"/>
                <a:ea typeface="Trebuchet MS"/>
                <a:cs typeface="Trebuchet MS"/>
                <a:sym typeface="Trebuchet MS"/>
              </a:endParaRPr>
            </a:p>
          </p:txBody>
        </p:sp>
        <p:sp>
          <p:nvSpPr>
            <p:cNvPr id="58" name="Google Shape;58;p13"/>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8FA1CF">
                <a:alpha val="70196"/>
              </a:srgb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Trebuchet MS"/>
                <a:ea typeface="Trebuchet MS"/>
                <a:cs typeface="Trebuchet MS"/>
                <a:sym typeface="Trebuchet MS"/>
              </a:endParaRPr>
            </a:p>
          </p:txBody>
        </p:sp>
        <p:sp>
          <p:nvSpPr>
            <p:cNvPr id="59" name="Google Shape;59;p13"/>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5098"/>
              </a:scheme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Trebuchet MS"/>
                <a:ea typeface="Trebuchet MS"/>
                <a:cs typeface="Trebuchet MS"/>
                <a:sym typeface="Trebuchet MS"/>
              </a:endParaRPr>
            </a:p>
          </p:txBody>
        </p:sp>
        <p:sp>
          <p:nvSpPr>
            <p:cNvPr id="60" name="Google Shape;60;p13"/>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Trebuchet MS"/>
                <a:ea typeface="Trebuchet MS"/>
                <a:cs typeface="Trebuchet MS"/>
                <a:sym typeface="Trebuchet MS"/>
              </a:endParaRPr>
            </a:p>
          </p:txBody>
        </p:sp>
        <p:sp>
          <p:nvSpPr>
            <p:cNvPr id="61" name="Google Shape;61;p13"/>
            <p:cNvSpPr/>
            <p:nvPr/>
          </p:nvSpPr>
          <p:spPr>
            <a:xfrm>
              <a:off x="0" y="4013200"/>
              <a:ext cx="448733" cy="2844800"/>
            </a:xfrm>
            <a:prstGeom prst="triangle">
              <a:avLst>
                <a:gd name="adj" fmla="val 0"/>
              </a:avLst>
            </a:prstGeom>
            <a:solidFill>
              <a:schemeClr val="accent1">
                <a:alpha val="85098"/>
              </a:scheme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Trebuchet MS"/>
                <a:ea typeface="Trebuchet MS"/>
                <a:cs typeface="Trebuchet MS"/>
                <a:sym typeface="Trebuchet MS"/>
              </a:endParaRPr>
            </a:p>
          </p:txBody>
        </p:sp>
      </p:grpSp>
      <p:sp>
        <p:nvSpPr>
          <p:cNvPr id="62" name="Google Shape;62;p13"/>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normAutofit/>
          </a:bodyPr>
          <a:lstStyle>
            <a:lvl1pPr marR="0" lvl="0" algn="l" rtl="0">
              <a:spcBef>
                <a:spcPts val="0"/>
              </a:spcBef>
              <a:spcAft>
                <a:spcPts val="0"/>
              </a:spcAft>
              <a:buClr>
                <a:schemeClr val="accent1"/>
              </a:buClr>
              <a:buSzPts val="2700"/>
              <a:buFont typeface="Trebuchet MS"/>
              <a:buNone/>
              <a:defRPr sz="27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2"/>
                </a:solidFill>
              </a:defRPr>
            </a:lvl2pPr>
            <a:lvl3pPr marR="0" lvl="2" algn="l" rtl="0">
              <a:spcBef>
                <a:spcPts val="0"/>
              </a:spcBef>
              <a:spcAft>
                <a:spcPts val="0"/>
              </a:spcAft>
              <a:buSzPts val="1100"/>
              <a:buNone/>
              <a:defRPr sz="1400" b="0" i="0" u="none" strike="noStrike" cap="none">
                <a:solidFill>
                  <a:schemeClr val="dk2"/>
                </a:solidFill>
              </a:defRPr>
            </a:lvl3pPr>
            <a:lvl4pPr marR="0" lvl="3" algn="l" rtl="0">
              <a:spcBef>
                <a:spcPts val="0"/>
              </a:spcBef>
              <a:spcAft>
                <a:spcPts val="0"/>
              </a:spcAft>
              <a:buSzPts val="1100"/>
              <a:buNone/>
              <a:defRPr sz="1400" b="0" i="0" u="none" strike="noStrike" cap="none">
                <a:solidFill>
                  <a:schemeClr val="dk2"/>
                </a:solidFill>
              </a:defRPr>
            </a:lvl4pPr>
            <a:lvl5pPr marR="0" lvl="4" algn="l" rtl="0">
              <a:spcBef>
                <a:spcPts val="0"/>
              </a:spcBef>
              <a:spcAft>
                <a:spcPts val="0"/>
              </a:spcAft>
              <a:buSzPts val="1100"/>
              <a:buNone/>
              <a:defRPr sz="1400" b="0" i="0" u="none" strike="noStrike" cap="none">
                <a:solidFill>
                  <a:schemeClr val="dk2"/>
                </a:solidFill>
              </a:defRPr>
            </a:lvl5pPr>
            <a:lvl6pPr marR="0" lvl="5" algn="l" rtl="0">
              <a:spcBef>
                <a:spcPts val="0"/>
              </a:spcBef>
              <a:spcAft>
                <a:spcPts val="0"/>
              </a:spcAft>
              <a:buSzPts val="1100"/>
              <a:buNone/>
              <a:defRPr sz="1400" b="0" i="0" u="none" strike="noStrike" cap="none">
                <a:solidFill>
                  <a:schemeClr val="dk2"/>
                </a:solidFill>
              </a:defRPr>
            </a:lvl6pPr>
            <a:lvl7pPr marR="0" lvl="6" algn="l" rtl="0">
              <a:spcBef>
                <a:spcPts val="0"/>
              </a:spcBef>
              <a:spcAft>
                <a:spcPts val="0"/>
              </a:spcAft>
              <a:buSzPts val="1100"/>
              <a:buNone/>
              <a:defRPr sz="1400" b="0" i="0" u="none" strike="noStrike" cap="none">
                <a:solidFill>
                  <a:schemeClr val="dk2"/>
                </a:solidFill>
              </a:defRPr>
            </a:lvl7pPr>
            <a:lvl8pPr marR="0" lvl="7" algn="l" rtl="0">
              <a:spcBef>
                <a:spcPts val="0"/>
              </a:spcBef>
              <a:spcAft>
                <a:spcPts val="0"/>
              </a:spcAft>
              <a:buSzPts val="1100"/>
              <a:buNone/>
              <a:defRPr sz="1400" b="0" i="0" u="none" strike="noStrike" cap="none">
                <a:solidFill>
                  <a:schemeClr val="dk2"/>
                </a:solidFill>
              </a:defRPr>
            </a:lvl8pPr>
            <a:lvl9pPr marR="0" lvl="8" algn="l" rtl="0">
              <a:spcBef>
                <a:spcPts val="0"/>
              </a:spcBef>
              <a:spcAft>
                <a:spcPts val="0"/>
              </a:spcAft>
              <a:buSzPts val="1100"/>
              <a:buNone/>
              <a:defRPr sz="1400" b="0" i="0" u="none" strike="noStrike" cap="none">
                <a:solidFill>
                  <a:schemeClr val="dk2"/>
                </a:solidFill>
              </a:defRPr>
            </a:lvl9pPr>
          </a:lstStyle>
          <a:p>
            <a:endParaRPr/>
          </a:p>
        </p:txBody>
      </p:sp>
      <p:sp>
        <p:nvSpPr>
          <p:cNvPr id="63" name="Google Shape;63;p13"/>
          <p:cNvSpPr txBox="1">
            <a:spLocks noGrp="1"/>
          </p:cNvSpPr>
          <p:nvPr>
            <p:ph type="body" idx="1"/>
          </p:nvPr>
        </p:nvSpPr>
        <p:spPr>
          <a:xfrm>
            <a:off x="508000" y="1620442"/>
            <a:ext cx="6447501" cy="2910580"/>
          </a:xfrm>
          <a:prstGeom prst="rect">
            <a:avLst/>
          </a:prstGeom>
          <a:noFill/>
          <a:ln>
            <a:noFill/>
          </a:ln>
        </p:spPr>
        <p:txBody>
          <a:bodyPr spcFirstLastPara="1" wrap="square" lIns="68575" tIns="34275" rIns="68575" bIns="34275" anchor="t" anchorCtr="0">
            <a:normAutofit/>
          </a:bodyPr>
          <a:lstStyle>
            <a:lvl1pPr marL="457200" marR="0" lvl="0" indent="-298450" algn="l" rtl="0">
              <a:spcBef>
                <a:spcPts val="800"/>
              </a:spcBef>
              <a:spcAft>
                <a:spcPts val="0"/>
              </a:spcAft>
              <a:buClr>
                <a:schemeClr val="accent1"/>
              </a:buClr>
              <a:buSzPts val="1100"/>
              <a:buFont typeface="Noto Sans Symbols"/>
              <a:buChar char="►"/>
              <a:defRPr sz="1400" b="0" i="0" u="none" strike="noStrike" cap="none">
                <a:solidFill>
                  <a:srgbClr val="3F3F3F"/>
                </a:solidFill>
                <a:latin typeface="Trebuchet MS"/>
                <a:ea typeface="Trebuchet MS"/>
                <a:cs typeface="Trebuchet MS"/>
                <a:sym typeface="Trebuchet MS"/>
              </a:defRPr>
            </a:lvl1pPr>
            <a:lvl2pPr marL="914400" marR="0" lvl="1" indent="-292100" algn="l" rtl="0">
              <a:spcBef>
                <a:spcPts val="800"/>
              </a:spcBef>
              <a:spcAft>
                <a:spcPts val="0"/>
              </a:spcAft>
              <a:buClr>
                <a:schemeClr val="accent1"/>
              </a:buClr>
              <a:buSzPts val="1000"/>
              <a:buFont typeface="Noto Sans Symbols"/>
              <a:buChar char="►"/>
              <a:defRPr sz="1200" b="0" i="0" u="none" strike="noStrike" cap="none">
                <a:solidFill>
                  <a:srgbClr val="3F3F3F"/>
                </a:solidFill>
                <a:latin typeface="Trebuchet MS"/>
                <a:ea typeface="Trebuchet MS"/>
                <a:cs typeface="Trebuchet MS"/>
                <a:sym typeface="Trebuchet MS"/>
              </a:defRPr>
            </a:lvl2pPr>
            <a:lvl3pPr marL="1371600" marR="0" lvl="2" indent="-279400" algn="l" rtl="0">
              <a:spcBef>
                <a:spcPts val="800"/>
              </a:spcBef>
              <a:spcAft>
                <a:spcPts val="0"/>
              </a:spcAft>
              <a:buClr>
                <a:schemeClr val="accent1"/>
              </a:buClr>
              <a:buSzPts val="800"/>
              <a:buFont typeface="Noto Sans Symbols"/>
              <a:buChar char="►"/>
              <a:defRPr sz="1100" b="0" i="0" u="none" strike="noStrike" cap="none">
                <a:solidFill>
                  <a:srgbClr val="3F3F3F"/>
                </a:solidFill>
                <a:latin typeface="Trebuchet MS"/>
                <a:ea typeface="Trebuchet MS"/>
                <a:cs typeface="Trebuchet MS"/>
                <a:sym typeface="Trebuchet MS"/>
              </a:defRPr>
            </a:lvl3pPr>
            <a:lvl4pPr marL="1828800" marR="0" lvl="3"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4pPr>
            <a:lvl5pPr marL="2286000" marR="0" lvl="4"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5pPr>
            <a:lvl6pPr marL="2743200" marR="0" lvl="5"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6pPr>
            <a:lvl7pPr marL="3200400" marR="0" lvl="6"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7pPr>
            <a:lvl8pPr marL="3657600" marR="0" lvl="7"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8pPr>
            <a:lvl9pPr marL="4114800" marR="0" lvl="8"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9pPr>
          </a:lstStyle>
          <a:p>
            <a:endParaRPr/>
          </a:p>
        </p:txBody>
      </p:sp>
      <p:sp>
        <p:nvSpPr>
          <p:cNvPr id="64" name="Google Shape;64;p13"/>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noAutofit/>
          </a:bodyPr>
          <a:lstStyle>
            <a:lvl1pPr marR="0" lvl="0" algn="r" rtl="0">
              <a:spcBef>
                <a:spcPts val="0"/>
              </a:spcBef>
              <a:spcAft>
                <a:spcPts val="0"/>
              </a:spcAft>
              <a:buSzPts val="1100"/>
              <a:buNone/>
              <a:defRPr sz="700">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65" name="Google Shape;65;p13"/>
          <p:cNvSpPr txBox="1">
            <a:spLocks noGrp="1"/>
          </p:cNvSpPr>
          <p:nvPr>
            <p:ph type="ftr" idx="11"/>
          </p:nvPr>
        </p:nvSpPr>
        <p:spPr>
          <a:xfrm>
            <a:off x="508001" y="4531022"/>
            <a:ext cx="4723209"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700">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66" name="Google Shape;66;p13"/>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700" b="0" u="none">
                <a:solidFill>
                  <a:schemeClr val="accent1"/>
                </a:solidFill>
                <a:latin typeface="Trebuchet MS"/>
                <a:ea typeface="Trebuchet MS"/>
                <a:cs typeface="Trebuchet MS"/>
                <a:sym typeface="Trebuchet MS"/>
              </a:defRPr>
            </a:lvl1pPr>
            <a:lvl2pPr marL="0" marR="0" lvl="1" indent="0" algn="r" rtl="0">
              <a:spcBef>
                <a:spcPts val="0"/>
              </a:spcBef>
              <a:buNone/>
              <a:defRPr sz="700" b="0" u="none">
                <a:solidFill>
                  <a:schemeClr val="accent1"/>
                </a:solidFill>
                <a:latin typeface="Trebuchet MS"/>
                <a:ea typeface="Trebuchet MS"/>
                <a:cs typeface="Trebuchet MS"/>
                <a:sym typeface="Trebuchet MS"/>
              </a:defRPr>
            </a:lvl2pPr>
            <a:lvl3pPr marL="0" marR="0" lvl="2" indent="0" algn="r" rtl="0">
              <a:spcBef>
                <a:spcPts val="0"/>
              </a:spcBef>
              <a:buNone/>
              <a:defRPr sz="700" b="0" u="none">
                <a:solidFill>
                  <a:schemeClr val="accent1"/>
                </a:solidFill>
                <a:latin typeface="Trebuchet MS"/>
                <a:ea typeface="Trebuchet MS"/>
                <a:cs typeface="Trebuchet MS"/>
                <a:sym typeface="Trebuchet MS"/>
              </a:defRPr>
            </a:lvl3pPr>
            <a:lvl4pPr marL="0" marR="0" lvl="3" indent="0" algn="r" rtl="0">
              <a:spcBef>
                <a:spcPts val="0"/>
              </a:spcBef>
              <a:buNone/>
              <a:defRPr sz="700" b="0" u="none">
                <a:solidFill>
                  <a:schemeClr val="accent1"/>
                </a:solidFill>
                <a:latin typeface="Trebuchet MS"/>
                <a:ea typeface="Trebuchet MS"/>
                <a:cs typeface="Trebuchet MS"/>
                <a:sym typeface="Trebuchet MS"/>
              </a:defRPr>
            </a:lvl4pPr>
            <a:lvl5pPr marL="0" marR="0" lvl="4" indent="0" algn="r" rtl="0">
              <a:spcBef>
                <a:spcPts val="0"/>
              </a:spcBef>
              <a:buNone/>
              <a:defRPr sz="700" b="0" u="none">
                <a:solidFill>
                  <a:schemeClr val="accent1"/>
                </a:solidFill>
                <a:latin typeface="Trebuchet MS"/>
                <a:ea typeface="Trebuchet MS"/>
                <a:cs typeface="Trebuchet MS"/>
                <a:sym typeface="Trebuchet MS"/>
              </a:defRPr>
            </a:lvl5pPr>
            <a:lvl6pPr marL="0" marR="0" lvl="5" indent="0" algn="r" rtl="0">
              <a:spcBef>
                <a:spcPts val="0"/>
              </a:spcBef>
              <a:buNone/>
              <a:defRPr sz="700" b="0" u="none">
                <a:solidFill>
                  <a:schemeClr val="accent1"/>
                </a:solidFill>
                <a:latin typeface="Trebuchet MS"/>
                <a:ea typeface="Trebuchet MS"/>
                <a:cs typeface="Trebuchet MS"/>
                <a:sym typeface="Trebuchet MS"/>
              </a:defRPr>
            </a:lvl6pPr>
            <a:lvl7pPr marL="0" marR="0" lvl="6" indent="0" algn="r" rtl="0">
              <a:spcBef>
                <a:spcPts val="0"/>
              </a:spcBef>
              <a:buNone/>
              <a:defRPr sz="700" b="0" u="none">
                <a:solidFill>
                  <a:schemeClr val="accent1"/>
                </a:solidFill>
                <a:latin typeface="Trebuchet MS"/>
                <a:ea typeface="Trebuchet MS"/>
                <a:cs typeface="Trebuchet MS"/>
                <a:sym typeface="Trebuchet MS"/>
              </a:defRPr>
            </a:lvl7pPr>
            <a:lvl8pPr marL="0" marR="0" lvl="7" indent="0" algn="r" rtl="0">
              <a:spcBef>
                <a:spcPts val="0"/>
              </a:spcBef>
              <a:buNone/>
              <a:defRPr sz="700" b="0" u="none">
                <a:solidFill>
                  <a:schemeClr val="accent1"/>
                </a:solidFill>
                <a:latin typeface="Trebuchet MS"/>
                <a:ea typeface="Trebuchet MS"/>
                <a:cs typeface="Trebuchet MS"/>
                <a:sym typeface="Trebuchet MS"/>
              </a:defRPr>
            </a:lvl8pPr>
            <a:lvl9pPr marL="0" marR="0" lvl="8" indent="0" algn="r" rtl="0">
              <a:spcBef>
                <a:spcPts val="0"/>
              </a:spcBef>
              <a:buNone/>
              <a:defRPr sz="700" b="0" u="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4"/>
        <p:cNvGrpSpPr/>
        <p:nvPr/>
      </p:nvGrpSpPr>
      <p:grpSpPr>
        <a:xfrm>
          <a:off x="0" y="0"/>
          <a:ext cx="0" cy="0"/>
          <a:chOff x="0" y="0"/>
          <a:chExt cx="0" cy="0"/>
        </a:xfrm>
      </p:grpSpPr>
      <p:sp>
        <p:nvSpPr>
          <p:cNvPr id="185" name="Google Shape;185;p30"/>
          <p:cNvSpPr/>
          <p:nvPr/>
        </p:nvSpPr>
        <p:spPr>
          <a:xfrm rot="10800000">
            <a:off x="273050" y="309562"/>
            <a:ext cx="381000" cy="4833938"/>
          </a:xfrm>
          <a:prstGeom prst="rect">
            <a:avLst/>
          </a:prstGeom>
          <a:gradFill>
            <a:gsLst>
              <a:gs pos="0">
                <a:srgbClr val="C6C7CA">
                  <a:alpha val="0"/>
                </a:srgbClr>
              </a:gs>
              <a:gs pos="100000">
                <a:srgbClr val="E2E4E5"/>
              </a:gs>
            </a:gsLst>
            <a:lin ang="1080000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939393"/>
              </a:solidFill>
              <a:latin typeface="Calibri"/>
              <a:ea typeface="Calibri"/>
              <a:cs typeface="Calibri"/>
              <a:sym typeface="Calibri"/>
            </a:endParaRPr>
          </a:p>
        </p:txBody>
      </p:sp>
      <p:sp>
        <p:nvSpPr>
          <p:cNvPr id="186" name="Google Shape;186;p30"/>
          <p:cNvSpPr txBox="1">
            <a:spLocks noGrp="1"/>
          </p:cNvSpPr>
          <p:nvPr>
            <p:ph type="title"/>
          </p:nvPr>
        </p:nvSpPr>
        <p:spPr>
          <a:xfrm>
            <a:off x="1455739" y="394097"/>
            <a:ext cx="7519987" cy="903684"/>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SzPts val="1100"/>
              <a:buNone/>
              <a:defRPr sz="2900" b="1" i="0" u="none" strike="noStrike" cap="none">
                <a:solidFill>
                  <a:srgbClr val="00205B"/>
                </a:solidFill>
                <a:latin typeface="Calibri"/>
                <a:ea typeface="Calibri"/>
                <a:cs typeface="Calibri"/>
                <a:sym typeface="Calibri"/>
              </a:defRPr>
            </a:lvl1pPr>
            <a:lvl2pPr marR="0" lvl="1" algn="l" rtl="0">
              <a:lnSpc>
                <a:spcPct val="100000"/>
              </a:lnSpc>
              <a:spcBef>
                <a:spcPts val="0"/>
              </a:spcBef>
              <a:spcAft>
                <a:spcPts val="0"/>
              </a:spcAft>
              <a:buSzPts val="1100"/>
              <a:buNone/>
              <a:defRPr sz="2900" b="1" i="0" u="none" strike="noStrike" cap="none">
                <a:solidFill>
                  <a:schemeClr val="dk2"/>
                </a:solidFill>
                <a:latin typeface="Calibri"/>
                <a:ea typeface="Calibri"/>
                <a:cs typeface="Calibri"/>
                <a:sym typeface="Calibri"/>
              </a:defRPr>
            </a:lvl2pPr>
            <a:lvl3pPr marR="0" lvl="2" algn="l" rtl="0">
              <a:lnSpc>
                <a:spcPct val="100000"/>
              </a:lnSpc>
              <a:spcBef>
                <a:spcPts val="0"/>
              </a:spcBef>
              <a:spcAft>
                <a:spcPts val="0"/>
              </a:spcAft>
              <a:buSzPts val="1100"/>
              <a:buNone/>
              <a:defRPr sz="2900" b="1" i="0" u="none" strike="noStrike" cap="none">
                <a:solidFill>
                  <a:schemeClr val="dk2"/>
                </a:solidFill>
                <a:latin typeface="Calibri"/>
                <a:ea typeface="Calibri"/>
                <a:cs typeface="Calibri"/>
                <a:sym typeface="Calibri"/>
              </a:defRPr>
            </a:lvl3pPr>
            <a:lvl4pPr marR="0" lvl="3" algn="l" rtl="0">
              <a:lnSpc>
                <a:spcPct val="100000"/>
              </a:lnSpc>
              <a:spcBef>
                <a:spcPts val="0"/>
              </a:spcBef>
              <a:spcAft>
                <a:spcPts val="0"/>
              </a:spcAft>
              <a:buSzPts val="1100"/>
              <a:buNone/>
              <a:defRPr sz="2900" b="1" i="0" u="none" strike="noStrike" cap="none">
                <a:solidFill>
                  <a:schemeClr val="dk2"/>
                </a:solidFill>
                <a:latin typeface="Calibri"/>
                <a:ea typeface="Calibri"/>
                <a:cs typeface="Calibri"/>
                <a:sym typeface="Calibri"/>
              </a:defRPr>
            </a:lvl4pPr>
            <a:lvl5pPr marR="0" lvl="4" algn="l" rtl="0">
              <a:lnSpc>
                <a:spcPct val="100000"/>
              </a:lnSpc>
              <a:spcBef>
                <a:spcPts val="0"/>
              </a:spcBef>
              <a:spcAft>
                <a:spcPts val="0"/>
              </a:spcAft>
              <a:buSzPts val="1100"/>
              <a:buNone/>
              <a:defRPr sz="2900" b="1" i="0" u="none" strike="noStrike" cap="none">
                <a:solidFill>
                  <a:schemeClr val="dk2"/>
                </a:solidFill>
                <a:latin typeface="Calibri"/>
                <a:ea typeface="Calibri"/>
                <a:cs typeface="Calibri"/>
                <a:sym typeface="Calibri"/>
              </a:defRPr>
            </a:lvl5pPr>
            <a:lvl6pPr marR="0" lvl="5" algn="ctr" rtl="0">
              <a:spcBef>
                <a:spcPts val="0"/>
              </a:spcBef>
              <a:spcAft>
                <a:spcPts val="0"/>
              </a:spcAft>
              <a:buSzPts val="1100"/>
              <a:buNone/>
              <a:defRPr sz="33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100"/>
              <a:buNone/>
              <a:defRPr sz="33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100"/>
              <a:buNone/>
              <a:defRPr sz="33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100"/>
              <a:buNone/>
              <a:defRPr sz="3300" b="0" i="0" u="none" strike="noStrike" cap="none">
                <a:solidFill>
                  <a:schemeClr val="dk1"/>
                </a:solidFill>
                <a:latin typeface="Calibri"/>
                <a:ea typeface="Calibri"/>
                <a:cs typeface="Calibri"/>
                <a:sym typeface="Calibri"/>
              </a:defRPr>
            </a:lvl9pPr>
          </a:lstStyle>
          <a:p>
            <a:endParaRPr/>
          </a:p>
        </p:txBody>
      </p:sp>
      <p:sp>
        <p:nvSpPr>
          <p:cNvPr id="187" name="Google Shape;187;p30"/>
          <p:cNvSpPr txBox="1">
            <a:spLocks noGrp="1"/>
          </p:cNvSpPr>
          <p:nvPr>
            <p:ph type="body" idx="1"/>
          </p:nvPr>
        </p:nvSpPr>
        <p:spPr>
          <a:xfrm>
            <a:off x="1455739" y="1491854"/>
            <a:ext cx="7519987" cy="3253978"/>
          </a:xfrm>
          <a:prstGeom prst="rect">
            <a:avLst/>
          </a:prstGeom>
          <a:noFill/>
          <a:ln>
            <a:noFill/>
          </a:ln>
        </p:spPr>
        <p:txBody>
          <a:bodyPr spcFirstLastPara="1" wrap="square" lIns="68575" tIns="34275" rIns="68575" bIns="34275" anchor="t" anchorCtr="0">
            <a:noAutofit/>
          </a:bodyPr>
          <a:lstStyle>
            <a:lvl1pPr marL="457200" marR="0" lvl="0" indent="-355600" algn="l" rtl="0">
              <a:spcBef>
                <a:spcPts val="0"/>
              </a:spcBef>
              <a:spcAft>
                <a:spcPts val="0"/>
              </a:spcAft>
              <a:buClr>
                <a:schemeClr val="dk1"/>
              </a:buClr>
              <a:buSzPts val="2000"/>
              <a:buFont typeface="Noto Sans Symbols"/>
              <a:buChar char="▪"/>
              <a:defRPr sz="2000" b="0" i="0" u="none" strike="noStrike" cap="none">
                <a:solidFill>
                  <a:schemeClr val="dk1"/>
                </a:solidFill>
                <a:latin typeface="Calibri"/>
                <a:ea typeface="Calibri"/>
                <a:cs typeface="Calibri"/>
                <a:sym typeface="Calibri"/>
              </a:defRPr>
            </a:lvl1pPr>
            <a:lvl2pPr marL="914400" marR="0" lvl="1"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spcBef>
                <a:spcPts val="0"/>
              </a:spcBef>
              <a:spcAft>
                <a:spcPts val="0"/>
              </a:spcAft>
              <a:buClr>
                <a:schemeClr val="dk1"/>
              </a:buClr>
              <a:buSzPts val="1500"/>
              <a:buFont typeface="Calibri"/>
              <a:buChar char="–"/>
              <a:defRPr sz="1500" b="0" i="0" u="none" strike="noStrike" cap="none">
                <a:solidFill>
                  <a:schemeClr val="dk1"/>
                </a:solidFill>
                <a:latin typeface="Calibri"/>
                <a:ea typeface="Calibri"/>
                <a:cs typeface="Calibri"/>
                <a:sym typeface="Calibri"/>
              </a:defRPr>
            </a:lvl3pPr>
            <a:lvl4pPr marL="1828800" marR="0" lvl="3" indent="-323850" algn="l" rtl="0">
              <a:spcBef>
                <a:spcPts val="0"/>
              </a:spcBef>
              <a:spcAft>
                <a:spcPts val="0"/>
              </a:spcAft>
              <a:buClr>
                <a:schemeClr val="dk1"/>
              </a:buClr>
              <a:buSzPts val="1500"/>
              <a:buFont typeface="Courier New"/>
              <a:buChar char="o"/>
              <a:defRPr sz="1500" b="0" i="0" u="none" strike="noStrike" cap="none">
                <a:solidFill>
                  <a:schemeClr val="dk1"/>
                </a:solidFill>
                <a:latin typeface="Calibri"/>
                <a:ea typeface="Calibri"/>
                <a:cs typeface="Calibri"/>
                <a:sym typeface="Calibri"/>
              </a:defRPr>
            </a:lvl4pPr>
            <a:lvl5pPr marL="2286000" marR="0" lvl="4" indent="-323850" algn="l" rtl="0">
              <a:spcBef>
                <a:spcPts val="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188" name="Google Shape;188;p30"/>
          <p:cNvSpPr txBox="1">
            <a:spLocks noGrp="1"/>
          </p:cNvSpPr>
          <p:nvPr>
            <p:ph type="dt" idx="10"/>
          </p:nvPr>
        </p:nvSpPr>
        <p:spPr>
          <a:xfrm>
            <a:off x="1430114" y="4887516"/>
            <a:ext cx="2133600" cy="227409"/>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91949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89" name="Google Shape;189;p30"/>
          <p:cNvSpPr txBox="1">
            <a:spLocks noGrp="1"/>
          </p:cNvSpPr>
          <p:nvPr>
            <p:ph type="ftr" idx="11"/>
          </p:nvPr>
        </p:nvSpPr>
        <p:spPr>
          <a:xfrm>
            <a:off x="7497763" y="4893468"/>
            <a:ext cx="1493837" cy="221456"/>
          </a:xfrm>
          <a:prstGeom prst="rect">
            <a:avLst/>
          </a:prstGeom>
          <a:noFill/>
          <a:ln>
            <a:noFill/>
          </a:ln>
        </p:spPr>
        <p:txBody>
          <a:bodyPr spcFirstLastPara="1" wrap="square" lIns="68575" tIns="34275" rIns="68575" bIns="34275" anchor="ctr" anchorCtr="0">
            <a:noAutofit/>
          </a:bodyPr>
          <a:lstStyle>
            <a:lvl1pPr marR="0" lvl="0" algn="r" rtl="0">
              <a:spcBef>
                <a:spcPts val="0"/>
              </a:spcBef>
              <a:spcAft>
                <a:spcPts val="0"/>
              </a:spcAft>
              <a:buSzPts val="1100"/>
              <a:buNone/>
              <a:defRPr sz="11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90" name="Google Shape;190;p30"/>
          <p:cNvSpPr txBox="1">
            <a:spLocks noGrp="1"/>
          </p:cNvSpPr>
          <p:nvPr>
            <p:ph type="sldNum" idx="12"/>
          </p:nvPr>
        </p:nvSpPr>
        <p:spPr>
          <a:xfrm>
            <a:off x="6257925" y="4887516"/>
            <a:ext cx="1041400" cy="227409"/>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1pPr>
            <a:lvl2pPr marL="0" marR="0" lvl="1" indent="0" algn="r" rtl="0">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2pPr>
            <a:lvl3pPr marL="0" marR="0" lvl="2" indent="0" algn="r" rtl="0">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3pPr>
            <a:lvl4pPr marL="0" marR="0" lvl="3" indent="0" algn="r" rtl="0">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4pPr>
            <a:lvl5pPr marL="0" marR="0" lvl="4" indent="0" algn="r" rtl="0">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5pPr>
            <a:lvl6pPr marL="0" marR="0" lvl="5" indent="0" algn="r" rtl="0">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6pPr>
            <a:lvl7pPr marL="0" marR="0" lvl="6" indent="0" algn="r" rtl="0">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7pPr>
            <a:lvl8pPr marL="0" marR="0" lvl="7" indent="0" algn="r" rtl="0">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8pPr>
            <a:lvl9pPr marL="0" marR="0" lvl="8" indent="0" algn="r" rtl="0">
              <a:lnSpc>
                <a:spcPct val="100000"/>
              </a:lnSpc>
              <a:spcBef>
                <a:spcPts val="0"/>
              </a:spcBef>
              <a:spcAft>
                <a:spcPts val="0"/>
              </a:spcAft>
              <a:buClr>
                <a:srgbClr val="919498"/>
              </a:buClr>
              <a:buSzPts val="900"/>
              <a:buFont typeface="Calibri"/>
              <a:buNone/>
              <a:defRPr sz="900" b="0" i="0" u="none" strike="noStrike" cap="none">
                <a:solidFill>
                  <a:srgbClr val="91949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91" name="Google Shape;191;p30"/>
          <p:cNvSpPr/>
          <p:nvPr/>
        </p:nvSpPr>
        <p:spPr>
          <a:xfrm>
            <a:off x="0" y="0"/>
            <a:ext cx="9144000" cy="315516"/>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192" name="Google Shape;192;p30"/>
          <p:cNvSpPr/>
          <p:nvPr/>
        </p:nvSpPr>
        <p:spPr>
          <a:xfrm>
            <a:off x="655639" y="0"/>
            <a:ext cx="3017837" cy="315516"/>
          </a:xfrm>
          <a:prstGeom prst="rect">
            <a:avLst/>
          </a:prstGeom>
          <a:solidFill>
            <a:srgbClr val="1C285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cxnSp>
        <p:nvCxnSpPr>
          <p:cNvPr id="193" name="Google Shape;193;p30"/>
          <p:cNvCxnSpPr/>
          <p:nvPr/>
        </p:nvCxnSpPr>
        <p:spPr>
          <a:xfrm>
            <a:off x="655638" y="1406129"/>
            <a:ext cx="8488362" cy="0"/>
          </a:xfrm>
          <a:prstGeom prst="straightConnector1">
            <a:avLst/>
          </a:prstGeom>
          <a:noFill/>
          <a:ln w="12700" cap="flat" cmpd="sng">
            <a:solidFill>
              <a:schemeClr val="dk1"/>
            </a:solidFill>
            <a:prstDash val="solid"/>
            <a:round/>
            <a:headEnd type="none" w="sm" len="sm"/>
            <a:tailEnd type="none" w="sm" len="sm"/>
          </a:ln>
        </p:spPr>
      </p:cxnSp>
      <p:cxnSp>
        <p:nvCxnSpPr>
          <p:cNvPr id="194" name="Google Shape;194;p30"/>
          <p:cNvCxnSpPr/>
          <p:nvPr/>
        </p:nvCxnSpPr>
        <p:spPr>
          <a:xfrm>
            <a:off x="655638" y="4893469"/>
            <a:ext cx="8488362" cy="0"/>
          </a:xfrm>
          <a:prstGeom prst="straightConnector1">
            <a:avLst/>
          </a:prstGeom>
          <a:noFill/>
          <a:ln w="12700" cap="flat" cmpd="sng">
            <a:solidFill>
              <a:schemeClr val="dk1"/>
            </a:solidFill>
            <a:prstDash val="solid"/>
            <a:round/>
            <a:headEnd type="none" w="sm" len="sm"/>
            <a:tailEnd type="none" w="sm" len="sm"/>
          </a:ln>
        </p:spPr>
      </p:cxnSp>
      <p:grpSp>
        <p:nvGrpSpPr>
          <p:cNvPr id="195" name="Google Shape;195;p30"/>
          <p:cNvGrpSpPr/>
          <p:nvPr/>
        </p:nvGrpSpPr>
        <p:grpSpPr>
          <a:xfrm>
            <a:off x="503238" y="641748"/>
            <a:ext cx="849312" cy="488156"/>
            <a:chOff x="502921" y="856420"/>
            <a:chExt cx="850391" cy="649605"/>
          </a:xfrm>
        </p:grpSpPr>
        <p:sp>
          <p:nvSpPr>
            <p:cNvPr id="196" name="Google Shape;196;p30"/>
            <p:cNvSpPr/>
            <p:nvPr/>
          </p:nvSpPr>
          <p:spPr>
            <a:xfrm>
              <a:off x="504510" y="1376104"/>
              <a:ext cx="149415" cy="129921"/>
            </a:xfrm>
            <a:custGeom>
              <a:avLst/>
              <a:gdLst/>
              <a:ahLst/>
              <a:cxnLst/>
              <a:rect l="l" t="t" r="r" b="b"/>
              <a:pathLst>
                <a:path w="148590" h="129540" extrusionOk="0">
                  <a:moveTo>
                    <a:pt x="0" y="0"/>
                  </a:moveTo>
                  <a:lnTo>
                    <a:pt x="148590" y="0"/>
                  </a:lnTo>
                  <a:lnTo>
                    <a:pt x="148590" y="129540"/>
                  </a:lnTo>
                  <a:lnTo>
                    <a:pt x="0" y="0"/>
                  </a:lnTo>
                  <a:close/>
                </a:path>
              </a:pathLst>
            </a:custGeom>
            <a:solidFill>
              <a:srgbClr val="1C2858"/>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197" name="Google Shape;197;p30"/>
            <p:cNvSpPr/>
            <p:nvPr/>
          </p:nvSpPr>
          <p:spPr>
            <a:xfrm>
              <a:off x="502921" y="856420"/>
              <a:ext cx="850391" cy="521268"/>
            </a:xfrm>
            <a:custGeom>
              <a:avLst/>
              <a:gdLst/>
              <a:ahLst/>
              <a:cxnLst/>
              <a:rect l="l" t="t" r="r" b="b"/>
              <a:pathLst>
                <a:path w="948690" h="521970" extrusionOk="0">
                  <a:moveTo>
                    <a:pt x="1905" y="0"/>
                  </a:moveTo>
                  <a:lnTo>
                    <a:pt x="0" y="520065"/>
                  </a:lnTo>
                  <a:lnTo>
                    <a:pt x="775335" y="521970"/>
                  </a:lnTo>
                  <a:lnTo>
                    <a:pt x="948690" y="253365"/>
                  </a:lnTo>
                  <a:lnTo>
                    <a:pt x="775335" y="1905"/>
                  </a:lnTo>
                  <a:lnTo>
                    <a:pt x="1905" y="0"/>
                  </a:lnTo>
                  <a:close/>
                </a:path>
              </a:pathLst>
            </a:custGeom>
            <a:solidFill>
              <a:srgbClr val="1C2858"/>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grpSp>
      <p:pic>
        <p:nvPicPr>
          <p:cNvPr id="198" name="Google Shape;198;p30"/>
          <p:cNvPicPr preferRelativeResize="0"/>
          <p:nvPr/>
        </p:nvPicPr>
        <p:blipFill rotWithShape="1">
          <a:blip r:embed="rId20">
            <a:alphaModFix/>
          </a:blip>
          <a:srcRect/>
          <a:stretch/>
        </p:blipFill>
        <p:spPr>
          <a:xfrm>
            <a:off x="334682" y="4363001"/>
            <a:ext cx="610391" cy="61039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3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20.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9.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9.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9.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hyperlink" Target="https://www.osaa.org/docs/equity/BiasIncidentResourceGuidePreventRespondRestore.pdf" TargetMode="External"/><Relationship Id="rId2" Type="http://schemas.openxmlformats.org/officeDocument/2006/relationships/notesSlide" Target="../notesSlides/notesSlide16.xml"/><Relationship Id="rId1" Type="http://schemas.openxmlformats.org/officeDocument/2006/relationships/slideLayout" Target="../slideLayouts/slideLayout29.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9.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49"/>
          <p:cNvSpPr txBox="1">
            <a:spLocks noGrp="1"/>
          </p:cNvSpPr>
          <p:nvPr>
            <p:ph type="title"/>
          </p:nvPr>
        </p:nvSpPr>
        <p:spPr>
          <a:xfrm>
            <a:off x="722314" y="3305176"/>
            <a:ext cx="6651300" cy="10215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
              <a:t>Addressing Bias Incidents in Athletics</a:t>
            </a:r>
            <a:endParaRPr/>
          </a:p>
        </p:txBody>
      </p:sp>
      <p:sp>
        <p:nvSpPr>
          <p:cNvPr id="324" name="Google Shape;324;p49"/>
          <p:cNvSpPr txBox="1">
            <a:spLocks noGrp="1"/>
          </p:cNvSpPr>
          <p:nvPr>
            <p:ph type="body" idx="1"/>
          </p:nvPr>
        </p:nvSpPr>
        <p:spPr>
          <a:xfrm>
            <a:off x="722313" y="2180035"/>
            <a:ext cx="7772400" cy="11250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endParaRPr/>
          </a:p>
        </p:txBody>
      </p:sp>
      <p:pic>
        <p:nvPicPr>
          <p:cNvPr id="325" name="Google Shape;325;p49" title="ChatGPT Image Jul 30, 2026, 02_36_42 PM.png"/>
          <p:cNvPicPr preferRelativeResize="0"/>
          <p:nvPr/>
        </p:nvPicPr>
        <p:blipFill>
          <a:blip r:embed="rId3">
            <a:alphaModFix/>
          </a:blip>
          <a:stretch>
            <a:fillRect/>
          </a:stretch>
        </p:blipFill>
        <p:spPr>
          <a:xfrm>
            <a:off x="0" y="0"/>
            <a:ext cx="9139190" cy="5143499"/>
          </a:xfrm>
          <a:prstGeom prst="rect">
            <a:avLst/>
          </a:prstGeom>
          <a:noFill/>
          <a:ln>
            <a:noFill/>
          </a:ln>
        </p:spPr>
      </p:pic>
      <p:pic>
        <p:nvPicPr>
          <p:cNvPr id="326" name="Google Shape;326;p49" title="OSAA Circle.png"/>
          <p:cNvPicPr preferRelativeResize="0"/>
          <p:nvPr/>
        </p:nvPicPr>
        <p:blipFill>
          <a:blip r:embed="rId4">
            <a:alphaModFix/>
          </a:blip>
          <a:stretch>
            <a:fillRect/>
          </a:stretch>
        </p:blipFill>
        <p:spPr>
          <a:xfrm>
            <a:off x="47037" y="0"/>
            <a:ext cx="1659225" cy="16592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pic>
        <p:nvPicPr>
          <p:cNvPr id="385" name="Google Shape;385;p58" title="OSAA Circle.png"/>
          <p:cNvPicPr preferRelativeResize="0"/>
          <p:nvPr/>
        </p:nvPicPr>
        <p:blipFill>
          <a:blip r:embed="rId3">
            <a:alphaModFix/>
          </a:blip>
          <a:stretch>
            <a:fillRect/>
          </a:stretch>
        </p:blipFill>
        <p:spPr>
          <a:xfrm>
            <a:off x="89942" y="8"/>
            <a:ext cx="1147550" cy="1147550"/>
          </a:xfrm>
          <a:prstGeom prst="rect">
            <a:avLst/>
          </a:prstGeom>
          <a:noFill/>
          <a:ln>
            <a:noFill/>
          </a:ln>
        </p:spPr>
      </p:pic>
      <p:grpSp>
        <p:nvGrpSpPr>
          <p:cNvPr id="4" name="Group 3">
            <a:extLst>
              <a:ext uri="{FF2B5EF4-FFF2-40B4-BE49-F238E27FC236}">
                <a16:creationId xmlns:a16="http://schemas.microsoft.com/office/drawing/2014/main" id="{47495675-3DD2-0C30-602B-577C83B633FD}"/>
              </a:ext>
            </a:extLst>
          </p:cNvPr>
          <p:cNvGrpSpPr/>
          <p:nvPr/>
        </p:nvGrpSpPr>
        <p:grpSpPr>
          <a:xfrm>
            <a:off x="-55416" y="-27708"/>
            <a:ext cx="9189098" cy="5171207"/>
            <a:chOff x="-55416" y="-27708"/>
            <a:chExt cx="9189098" cy="5171207"/>
          </a:xfrm>
        </p:grpSpPr>
        <p:pic>
          <p:nvPicPr>
            <p:cNvPr id="386" name="Google Shape;386;p58" title="ChatGPT Image Aug 10, 2026, 02_21_15 PM.png"/>
            <p:cNvPicPr preferRelativeResize="0"/>
            <p:nvPr/>
          </p:nvPicPr>
          <p:blipFill>
            <a:blip r:embed="rId4">
              <a:alphaModFix/>
            </a:blip>
            <a:stretch>
              <a:fillRect/>
            </a:stretch>
          </p:blipFill>
          <p:spPr>
            <a:xfrm>
              <a:off x="0" y="0"/>
              <a:ext cx="9133682" cy="5143499"/>
            </a:xfrm>
            <a:prstGeom prst="rect">
              <a:avLst/>
            </a:prstGeom>
            <a:noFill/>
            <a:ln>
              <a:noFill/>
            </a:ln>
          </p:spPr>
        </p:pic>
        <p:pic>
          <p:nvPicPr>
            <p:cNvPr id="3" name="Picture 2">
              <a:extLst>
                <a:ext uri="{FF2B5EF4-FFF2-40B4-BE49-F238E27FC236}">
                  <a16:creationId xmlns:a16="http://schemas.microsoft.com/office/drawing/2014/main" id="{4E7013E1-F71D-5A07-40C1-1039AECD1119}"/>
                </a:ext>
              </a:extLst>
            </p:cNvPr>
            <p:cNvPicPr>
              <a:picLocks noChangeAspect="1"/>
            </p:cNvPicPr>
            <p:nvPr/>
          </p:nvPicPr>
          <p:blipFill>
            <a:blip r:embed="rId5"/>
            <a:stretch>
              <a:fillRect/>
            </a:stretch>
          </p:blipFill>
          <p:spPr>
            <a:xfrm>
              <a:off x="-55416" y="-27708"/>
              <a:ext cx="1433945" cy="1115290"/>
            </a:xfrm>
            <a:prstGeom prst="rect">
              <a:avLst/>
            </a:prstGeom>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59"/>
          <p:cNvSpPr txBox="1">
            <a:spLocks noGrp="1"/>
          </p:cNvSpPr>
          <p:nvPr>
            <p:ph type="ctrTitle"/>
          </p:nvPr>
        </p:nvSpPr>
        <p:spPr>
          <a:xfrm>
            <a:off x="457200" y="2318862"/>
            <a:ext cx="8473500" cy="931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Responding After an Incident</a:t>
            </a:r>
            <a:endParaRPr/>
          </a:p>
        </p:txBody>
      </p:sp>
      <p:sp>
        <p:nvSpPr>
          <p:cNvPr id="392" name="Google Shape;392;p59"/>
          <p:cNvSpPr txBox="1">
            <a:spLocks noGrp="1"/>
          </p:cNvSpPr>
          <p:nvPr>
            <p:ph type="subTitle" idx="1"/>
          </p:nvPr>
        </p:nvSpPr>
        <p:spPr>
          <a:xfrm>
            <a:off x="2385060" y="3775710"/>
            <a:ext cx="6621900" cy="12822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grpSp>
        <p:nvGrpSpPr>
          <p:cNvPr id="397" name="Google Shape;397;p60"/>
          <p:cNvGrpSpPr/>
          <p:nvPr/>
        </p:nvGrpSpPr>
        <p:grpSpPr>
          <a:xfrm>
            <a:off x="-90168" y="9232"/>
            <a:ext cx="9229469" cy="5152757"/>
            <a:chOff x="-101743" y="120242"/>
            <a:chExt cx="9229469" cy="5152757"/>
          </a:xfrm>
        </p:grpSpPr>
        <p:pic>
          <p:nvPicPr>
            <p:cNvPr id="398" name="Google Shape;398;p60" title="ChatGPT Image Aug 10, 2026, 02_54_12 PM.png"/>
            <p:cNvPicPr preferRelativeResize="0"/>
            <p:nvPr/>
          </p:nvPicPr>
          <p:blipFill>
            <a:blip r:embed="rId3">
              <a:alphaModFix/>
            </a:blip>
            <a:stretch>
              <a:fillRect/>
            </a:stretch>
          </p:blipFill>
          <p:spPr>
            <a:xfrm>
              <a:off x="-11443" y="129500"/>
              <a:ext cx="9139169" cy="5143499"/>
            </a:xfrm>
            <a:prstGeom prst="rect">
              <a:avLst/>
            </a:prstGeom>
            <a:noFill/>
            <a:ln>
              <a:noFill/>
            </a:ln>
          </p:spPr>
        </p:pic>
        <p:pic>
          <p:nvPicPr>
            <p:cNvPr id="399" name="Google Shape;399;p60" title="OSAA Circle120.png"/>
            <p:cNvPicPr preferRelativeResize="0"/>
            <p:nvPr/>
          </p:nvPicPr>
          <p:blipFill>
            <a:blip r:embed="rId4">
              <a:alphaModFix/>
            </a:blip>
            <a:stretch>
              <a:fillRect/>
            </a:stretch>
          </p:blipFill>
          <p:spPr>
            <a:xfrm>
              <a:off x="-101743" y="120242"/>
              <a:ext cx="1442275" cy="1121775"/>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grpSp>
        <p:nvGrpSpPr>
          <p:cNvPr id="4" name="Group 3">
            <a:extLst>
              <a:ext uri="{FF2B5EF4-FFF2-40B4-BE49-F238E27FC236}">
                <a16:creationId xmlns:a16="http://schemas.microsoft.com/office/drawing/2014/main" id="{2FDF4378-4F0E-86FE-4E2C-05D8EB836758}"/>
              </a:ext>
            </a:extLst>
          </p:cNvPr>
          <p:cNvGrpSpPr/>
          <p:nvPr/>
        </p:nvGrpSpPr>
        <p:grpSpPr>
          <a:xfrm>
            <a:off x="-55416" y="-6927"/>
            <a:ext cx="9194543" cy="5150426"/>
            <a:chOff x="-55416" y="-6927"/>
            <a:chExt cx="9194543" cy="5150426"/>
          </a:xfrm>
        </p:grpSpPr>
        <p:pic>
          <p:nvPicPr>
            <p:cNvPr id="404" name="Google Shape;404;p61" title="ChatGPT Image Aug 10, 2026, 02_51_48 PM.png"/>
            <p:cNvPicPr preferRelativeResize="0"/>
            <p:nvPr/>
          </p:nvPicPr>
          <p:blipFill>
            <a:blip r:embed="rId3">
              <a:alphaModFix/>
            </a:blip>
            <a:stretch>
              <a:fillRect/>
            </a:stretch>
          </p:blipFill>
          <p:spPr>
            <a:xfrm>
              <a:off x="0" y="0"/>
              <a:ext cx="9139127" cy="5143499"/>
            </a:xfrm>
            <a:prstGeom prst="rect">
              <a:avLst/>
            </a:prstGeom>
            <a:noFill/>
            <a:ln>
              <a:noFill/>
            </a:ln>
          </p:spPr>
        </p:pic>
        <p:pic>
          <p:nvPicPr>
            <p:cNvPr id="3" name="Picture 2">
              <a:extLst>
                <a:ext uri="{FF2B5EF4-FFF2-40B4-BE49-F238E27FC236}">
                  <a16:creationId xmlns:a16="http://schemas.microsoft.com/office/drawing/2014/main" id="{1BE07AE3-5859-E567-DC9A-4DB9DA8EC550}"/>
                </a:ext>
              </a:extLst>
            </p:cNvPr>
            <p:cNvPicPr>
              <a:picLocks noChangeAspect="1"/>
            </p:cNvPicPr>
            <p:nvPr/>
          </p:nvPicPr>
          <p:blipFill>
            <a:blip r:embed="rId4"/>
            <a:stretch>
              <a:fillRect/>
            </a:stretch>
          </p:blipFill>
          <p:spPr>
            <a:xfrm>
              <a:off x="-55416" y="-6927"/>
              <a:ext cx="1433945" cy="1115290"/>
            </a:xfrm>
            <a:prstGeom prst="rect">
              <a:avLst/>
            </a:prstGeom>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grpSp>
        <p:nvGrpSpPr>
          <p:cNvPr id="409" name="Google Shape;409;p62"/>
          <p:cNvGrpSpPr/>
          <p:nvPr/>
        </p:nvGrpSpPr>
        <p:grpSpPr>
          <a:xfrm>
            <a:off x="0" y="0"/>
            <a:ext cx="9139127" cy="5143499"/>
            <a:chOff x="0" y="0"/>
            <a:chExt cx="9139127" cy="5143499"/>
          </a:xfrm>
        </p:grpSpPr>
        <p:pic>
          <p:nvPicPr>
            <p:cNvPr id="410" name="Google Shape;410;p62" title="ChatGPT Image Aug 10, 2026, 02_37_58 PM.png"/>
            <p:cNvPicPr preferRelativeResize="0"/>
            <p:nvPr/>
          </p:nvPicPr>
          <p:blipFill>
            <a:blip r:embed="rId3">
              <a:alphaModFix/>
            </a:blip>
            <a:stretch>
              <a:fillRect/>
            </a:stretch>
          </p:blipFill>
          <p:spPr>
            <a:xfrm>
              <a:off x="0" y="0"/>
              <a:ext cx="9139127" cy="5143499"/>
            </a:xfrm>
            <a:prstGeom prst="rect">
              <a:avLst/>
            </a:prstGeom>
            <a:noFill/>
            <a:ln>
              <a:noFill/>
            </a:ln>
          </p:spPr>
        </p:pic>
        <p:pic>
          <p:nvPicPr>
            <p:cNvPr id="411" name="Google Shape;411;p62" title="OSAA Circle120.png"/>
            <p:cNvPicPr preferRelativeResize="0"/>
            <p:nvPr/>
          </p:nvPicPr>
          <p:blipFill>
            <a:blip r:embed="rId4">
              <a:alphaModFix/>
            </a:blip>
            <a:stretch>
              <a:fillRect/>
            </a:stretch>
          </p:blipFill>
          <p:spPr>
            <a:xfrm>
              <a:off x="7481" y="11229"/>
              <a:ext cx="1442275" cy="1121775"/>
            </a:xfrm>
            <a:prstGeom prst="rect">
              <a:avLst/>
            </a:prstGeom>
            <a:noFill/>
            <a:ln>
              <a:noFill/>
            </a:ln>
          </p:spPr>
        </p:pic>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grpSp>
        <p:nvGrpSpPr>
          <p:cNvPr id="4" name="Group 3">
            <a:extLst>
              <a:ext uri="{FF2B5EF4-FFF2-40B4-BE49-F238E27FC236}">
                <a16:creationId xmlns:a16="http://schemas.microsoft.com/office/drawing/2014/main" id="{D0FE3151-21F6-FCEE-489A-EDC3E83040BA}"/>
              </a:ext>
            </a:extLst>
          </p:cNvPr>
          <p:cNvGrpSpPr/>
          <p:nvPr/>
        </p:nvGrpSpPr>
        <p:grpSpPr>
          <a:xfrm>
            <a:off x="-13854" y="-13854"/>
            <a:ext cx="9152981" cy="5157353"/>
            <a:chOff x="-13854" y="-13854"/>
            <a:chExt cx="9152981" cy="5157353"/>
          </a:xfrm>
        </p:grpSpPr>
        <p:pic>
          <p:nvPicPr>
            <p:cNvPr id="416" name="Google Shape;416;p63" title="ChatGPT Image Aug 10, 2026, 02_35_32 PM.png"/>
            <p:cNvPicPr preferRelativeResize="0"/>
            <p:nvPr/>
          </p:nvPicPr>
          <p:blipFill>
            <a:blip r:embed="rId3">
              <a:alphaModFix/>
            </a:blip>
            <a:stretch>
              <a:fillRect/>
            </a:stretch>
          </p:blipFill>
          <p:spPr>
            <a:xfrm>
              <a:off x="0" y="0"/>
              <a:ext cx="9139127" cy="5143499"/>
            </a:xfrm>
            <a:prstGeom prst="rect">
              <a:avLst/>
            </a:prstGeom>
            <a:noFill/>
            <a:ln>
              <a:noFill/>
            </a:ln>
          </p:spPr>
        </p:pic>
        <p:pic>
          <p:nvPicPr>
            <p:cNvPr id="3" name="Picture 2">
              <a:extLst>
                <a:ext uri="{FF2B5EF4-FFF2-40B4-BE49-F238E27FC236}">
                  <a16:creationId xmlns:a16="http://schemas.microsoft.com/office/drawing/2014/main" id="{E755A833-F4B2-100C-19F4-0E5CD6972F29}"/>
                </a:ext>
              </a:extLst>
            </p:cNvPr>
            <p:cNvPicPr>
              <a:picLocks noChangeAspect="1"/>
            </p:cNvPicPr>
            <p:nvPr/>
          </p:nvPicPr>
          <p:blipFill>
            <a:blip r:embed="rId4"/>
            <a:stretch>
              <a:fillRect/>
            </a:stretch>
          </p:blipFill>
          <p:spPr>
            <a:xfrm>
              <a:off x="-13854" y="-13854"/>
              <a:ext cx="1433945" cy="1115290"/>
            </a:xfrm>
            <a:prstGeom prst="rect">
              <a:avLst/>
            </a:prstGeom>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64"/>
          <p:cNvSpPr txBox="1">
            <a:spLocks noGrp="1"/>
          </p:cNvSpPr>
          <p:nvPr>
            <p:ph type="title"/>
          </p:nvPr>
        </p:nvSpPr>
        <p:spPr>
          <a:xfrm>
            <a:off x="1455739" y="394097"/>
            <a:ext cx="7520100" cy="9036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Bias Incident Resource Guide</a:t>
            </a:r>
            <a:endParaRPr/>
          </a:p>
        </p:txBody>
      </p:sp>
      <p:sp>
        <p:nvSpPr>
          <p:cNvPr id="422" name="Google Shape;422;p64"/>
          <p:cNvSpPr txBox="1">
            <a:spLocks noGrp="1"/>
          </p:cNvSpPr>
          <p:nvPr>
            <p:ph type="body" idx="1"/>
          </p:nvPr>
        </p:nvSpPr>
        <p:spPr>
          <a:xfrm>
            <a:off x="1455750" y="1491842"/>
            <a:ext cx="6447600" cy="2910600"/>
          </a:xfrm>
          <a:prstGeom prst="rect">
            <a:avLst/>
          </a:prstGeom>
          <a:noFill/>
          <a:ln>
            <a:noFill/>
          </a:ln>
        </p:spPr>
        <p:txBody>
          <a:bodyPr spcFirstLastPara="1" wrap="square" lIns="68575" tIns="34275" rIns="68575" bIns="34275" anchor="t" anchorCtr="0">
            <a:normAutofit/>
          </a:bodyPr>
          <a:lstStyle/>
          <a:p>
            <a:pPr marL="0" lvl="0" indent="0" algn="l" rtl="0">
              <a:spcBef>
                <a:spcPts val="0"/>
              </a:spcBef>
              <a:spcAft>
                <a:spcPts val="0"/>
              </a:spcAft>
              <a:buNone/>
            </a:pPr>
            <a:r>
              <a:rPr lang="en" u="sng">
                <a:solidFill>
                  <a:schemeClr val="hlink"/>
                </a:solidFill>
                <a:hlinkClick r:id="rId3"/>
              </a:rPr>
              <a:t>OSAA/COSA Bias Incident Resource Guide</a:t>
            </a:r>
            <a:endParaRPr/>
          </a:p>
          <a:p>
            <a:pPr marL="254000" lvl="0" indent="-190500" algn="l" rtl="0">
              <a:spcBef>
                <a:spcPts val="800"/>
              </a:spcBef>
              <a:spcAft>
                <a:spcPts val="0"/>
              </a:spcAft>
              <a:buSzPts val="1100"/>
              <a:buNone/>
            </a:pPr>
            <a:endParaRPr/>
          </a:p>
        </p:txBody>
      </p:sp>
      <p:pic>
        <p:nvPicPr>
          <p:cNvPr id="423" name="Google Shape;423;p64"/>
          <p:cNvPicPr preferRelativeResize="0"/>
          <p:nvPr/>
        </p:nvPicPr>
        <p:blipFill rotWithShape="1">
          <a:blip r:embed="rId4">
            <a:alphaModFix/>
          </a:blip>
          <a:srcRect/>
          <a:stretch/>
        </p:blipFill>
        <p:spPr>
          <a:xfrm>
            <a:off x="3491774" y="2242005"/>
            <a:ext cx="2160452" cy="2160452"/>
          </a:xfrm>
          <a:prstGeom prst="rect">
            <a:avLst/>
          </a:prstGeom>
          <a:noFill/>
          <a:ln>
            <a:noFill/>
          </a:ln>
        </p:spPr>
      </p:pic>
      <p:pic>
        <p:nvPicPr>
          <p:cNvPr id="424" name="Google Shape;424;p64" title="ChatGPT Image Jul 30, 2026, 02_28_56 PM.png"/>
          <p:cNvPicPr preferRelativeResize="0"/>
          <p:nvPr/>
        </p:nvPicPr>
        <p:blipFill>
          <a:blip r:embed="rId5">
            <a:alphaModFix/>
          </a:blip>
          <a:stretch>
            <a:fillRect/>
          </a:stretch>
        </p:blipFill>
        <p:spPr>
          <a:xfrm>
            <a:off x="2429" y="0"/>
            <a:ext cx="9139139" cy="5143499"/>
          </a:xfrm>
          <a:prstGeom prst="rect">
            <a:avLst/>
          </a:prstGeom>
          <a:noFill/>
          <a:ln>
            <a:noFill/>
          </a:ln>
        </p:spPr>
      </p:pic>
      <p:pic>
        <p:nvPicPr>
          <p:cNvPr id="425" name="Google Shape;425;p64" title="OSAA Circle.png"/>
          <p:cNvPicPr preferRelativeResize="0"/>
          <p:nvPr/>
        </p:nvPicPr>
        <p:blipFill>
          <a:blip r:embed="rId6">
            <a:alphaModFix/>
          </a:blip>
          <a:stretch>
            <a:fillRect/>
          </a:stretch>
        </p:blipFill>
        <p:spPr>
          <a:xfrm>
            <a:off x="77600" y="129375"/>
            <a:ext cx="1378150" cy="13781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50"/>
          <p:cNvSpPr txBox="1">
            <a:spLocks noGrp="1"/>
          </p:cNvSpPr>
          <p:nvPr>
            <p:ph type="ctrTitle"/>
          </p:nvPr>
        </p:nvSpPr>
        <p:spPr>
          <a:xfrm>
            <a:off x="457200" y="2318862"/>
            <a:ext cx="8473500" cy="931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a:p>
        </p:txBody>
      </p:sp>
      <p:sp>
        <p:nvSpPr>
          <p:cNvPr id="332" name="Google Shape;332;p50"/>
          <p:cNvSpPr txBox="1">
            <a:spLocks noGrp="1"/>
          </p:cNvSpPr>
          <p:nvPr>
            <p:ph type="subTitle" idx="1"/>
          </p:nvPr>
        </p:nvSpPr>
        <p:spPr>
          <a:xfrm>
            <a:off x="2385060" y="3775710"/>
            <a:ext cx="6621900" cy="12822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endParaRPr/>
          </a:p>
        </p:txBody>
      </p:sp>
      <p:pic>
        <p:nvPicPr>
          <p:cNvPr id="333" name="Google Shape;333;p50"/>
          <p:cNvPicPr preferRelativeResize="0"/>
          <p:nvPr/>
        </p:nvPicPr>
        <p:blipFill>
          <a:blip r:embed="rId3">
            <a:alphaModFix/>
          </a:blip>
          <a:stretch>
            <a:fillRect/>
          </a:stretch>
        </p:blipFill>
        <p:spPr>
          <a:xfrm>
            <a:off x="0" y="0"/>
            <a:ext cx="9144000" cy="5143552"/>
          </a:xfrm>
          <a:prstGeom prst="rect">
            <a:avLst/>
          </a:prstGeom>
          <a:noFill/>
          <a:ln>
            <a:noFill/>
          </a:ln>
        </p:spPr>
      </p:pic>
      <p:sp>
        <p:nvSpPr>
          <p:cNvPr id="334" name="Google Shape;334;p50"/>
          <p:cNvSpPr txBox="1"/>
          <p:nvPr/>
        </p:nvSpPr>
        <p:spPr>
          <a:xfrm>
            <a:off x="517050" y="952525"/>
            <a:ext cx="8109900" cy="3238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200" i="1">
                <a:solidFill>
                  <a:schemeClr val="dk1"/>
                </a:solidFill>
                <a:latin typeface="Calibri"/>
                <a:ea typeface="Calibri"/>
                <a:cs typeface="Calibri"/>
                <a:sym typeface="Calibri"/>
              </a:rPr>
              <a:t>Education-based athletics and activities should provide every student, coach, official, and spectator with an environment </a:t>
            </a:r>
            <a:r>
              <a:rPr lang="en" sz="2200" b="1" i="1">
                <a:solidFill>
                  <a:schemeClr val="dk1"/>
                </a:solidFill>
                <a:latin typeface="Calibri"/>
                <a:ea typeface="Calibri"/>
                <a:cs typeface="Calibri"/>
                <a:sym typeface="Calibri"/>
              </a:rPr>
              <a:t>free from bias</a:t>
            </a:r>
            <a:r>
              <a:rPr lang="en" sz="2200" i="1">
                <a:solidFill>
                  <a:schemeClr val="dk1"/>
                </a:solidFill>
                <a:latin typeface="Calibri"/>
                <a:ea typeface="Calibri"/>
                <a:cs typeface="Calibri"/>
                <a:sym typeface="Calibri"/>
              </a:rPr>
              <a:t>, </a:t>
            </a:r>
            <a:r>
              <a:rPr lang="en" sz="2200" b="1" i="1">
                <a:solidFill>
                  <a:schemeClr val="dk1"/>
                </a:solidFill>
                <a:latin typeface="Calibri"/>
                <a:ea typeface="Calibri"/>
                <a:cs typeface="Calibri"/>
                <a:sym typeface="Calibri"/>
              </a:rPr>
              <a:t>discrimination, and harassment.</a:t>
            </a:r>
            <a:r>
              <a:rPr lang="en" sz="2200" i="1">
                <a:solidFill>
                  <a:schemeClr val="dk1"/>
                </a:solidFill>
                <a:latin typeface="Calibri"/>
                <a:ea typeface="Calibri"/>
                <a:cs typeface="Calibri"/>
                <a:sym typeface="Calibri"/>
              </a:rPr>
              <a:t> Everyone deserves to </a:t>
            </a:r>
            <a:r>
              <a:rPr lang="en" sz="2200" b="1" i="1">
                <a:solidFill>
                  <a:schemeClr val="dk1"/>
                </a:solidFill>
                <a:latin typeface="Calibri"/>
                <a:ea typeface="Calibri"/>
                <a:cs typeface="Calibri"/>
                <a:sym typeface="Calibri"/>
              </a:rPr>
              <a:t>feel safe</a:t>
            </a:r>
            <a:r>
              <a:rPr lang="en" sz="2200" i="1">
                <a:solidFill>
                  <a:schemeClr val="dk1"/>
                </a:solidFill>
                <a:latin typeface="Calibri"/>
                <a:ea typeface="Calibri"/>
                <a:cs typeface="Calibri"/>
                <a:sym typeface="Calibri"/>
              </a:rPr>
              <a:t>, welcomed, respected, and valued so they can fully experience the </a:t>
            </a:r>
            <a:r>
              <a:rPr lang="en" sz="2200" b="1" i="1">
                <a:solidFill>
                  <a:schemeClr val="dk1"/>
                </a:solidFill>
                <a:latin typeface="Calibri"/>
                <a:ea typeface="Calibri"/>
                <a:cs typeface="Calibri"/>
                <a:sym typeface="Calibri"/>
              </a:rPr>
              <a:t>educational benefits, positive relationships, and sense of belonging</a:t>
            </a:r>
            <a:r>
              <a:rPr lang="en" sz="2200" i="1">
                <a:solidFill>
                  <a:schemeClr val="dk1"/>
                </a:solidFill>
                <a:latin typeface="Calibri"/>
                <a:ea typeface="Calibri"/>
                <a:cs typeface="Calibri"/>
                <a:sym typeface="Calibri"/>
              </a:rPr>
              <a:t> that interscholastic programs are intended to foster. </a:t>
            </a:r>
            <a:endParaRPr sz="2200" i="1">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339" name="Google Shape;339;p51" title="ball player 1.png"/>
          <p:cNvPicPr preferRelativeResize="0"/>
          <p:nvPr/>
        </p:nvPicPr>
        <p:blipFill>
          <a:blip r:embed="rId3">
            <a:alphaModFix/>
          </a:blip>
          <a:stretch>
            <a:fillRect/>
          </a:stretch>
        </p:blipFill>
        <p:spPr>
          <a:xfrm>
            <a:off x="4644200" y="850025"/>
            <a:ext cx="6845448" cy="3850575"/>
          </a:xfrm>
          <a:prstGeom prst="rect">
            <a:avLst/>
          </a:prstGeom>
          <a:noFill/>
          <a:ln>
            <a:noFill/>
          </a:ln>
        </p:spPr>
      </p:pic>
      <p:sp>
        <p:nvSpPr>
          <p:cNvPr id="340" name="Google Shape;340;p51"/>
          <p:cNvSpPr txBox="1">
            <a:spLocks noGrp="1"/>
          </p:cNvSpPr>
          <p:nvPr>
            <p:ph type="title"/>
          </p:nvPr>
        </p:nvSpPr>
        <p:spPr>
          <a:xfrm>
            <a:off x="1455739" y="394097"/>
            <a:ext cx="7520100" cy="9036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Sportsmanship Responsibility</a:t>
            </a:r>
            <a:endParaRPr/>
          </a:p>
          <a:p>
            <a:pPr marL="0" lvl="0" indent="0" algn="l" rtl="0">
              <a:spcBef>
                <a:spcPts val="0"/>
              </a:spcBef>
              <a:spcAft>
                <a:spcPts val="0"/>
              </a:spcAft>
              <a:buNone/>
            </a:pPr>
            <a:r>
              <a:rPr lang="en" sz="2200" i="1"/>
              <a:t>(from the OSAA Handbook - Rule 3)</a:t>
            </a:r>
            <a:endParaRPr/>
          </a:p>
        </p:txBody>
      </p:sp>
      <p:sp>
        <p:nvSpPr>
          <p:cNvPr id="341" name="Google Shape;341;p51"/>
          <p:cNvSpPr txBox="1">
            <a:spLocks noGrp="1"/>
          </p:cNvSpPr>
          <p:nvPr>
            <p:ph type="body" idx="1"/>
          </p:nvPr>
        </p:nvSpPr>
        <p:spPr>
          <a:xfrm>
            <a:off x="956825" y="1449322"/>
            <a:ext cx="6570300" cy="3254100"/>
          </a:xfrm>
          <a:prstGeom prst="rect">
            <a:avLst/>
          </a:prstGeom>
        </p:spPr>
        <p:txBody>
          <a:bodyPr spcFirstLastPara="1" wrap="square" lIns="68575" tIns="34275" rIns="68575" bIns="34275" anchor="t" anchorCtr="0">
            <a:noAutofit/>
          </a:bodyPr>
          <a:lstStyle/>
          <a:p>
            <a:pPr marL="457200" lvl="0" indent="-317500" algn="l" rtl="0">
              <a:spcBef>
                <a:spcPts val="0"/>
              </a:spcBef>
              <a:spcAft>
                <a:spcPts val="0"/>
              </a:spcAft>
              <a:buSzPts val="1400"/>
              <a:buChar char="▪"/>
            </a:pPr>
            <a:r>
              <a:rPr lang="en" sz="1400" dirty="0"/>
              <a:t>The high school administration, coach and other responsible officials of each member school shall take all reasonable measures to ensure that the school's coaches, players, students, and spectators maintain a sportsmanlike attitude at all events so that events may be conducted without unreasonable danger or disorder. </a:t>
            </a:r>
            <a:endParaRPr sz="1400" dirty="0"/>
          </a:p>
          <a:p>
            <a:pPr marL="457200" lvl="0" indent="0" algn="l" rtl="0">
              <a:spcBef>
                <a:spcPts val="0"/>
              </a:spcBef>
              <a:spcAft>
                <a:spcPts val="0"/>
              </a:spcAft>
              <a:buNone/>
            </a:pPr>
            <a:endParaRPr sz="1400" dirty="0"/>
          </a:p>
          <a:p>
            <a:pPr marL="457200" lvl="0" indent="-317500" algn="l" rtl="0">
              <a:spcBef>
                <a:spcPts val="0"/>
              </a:spcBef>
              <a:spcAft>
                <a:spcPts val="0"/>
              </a:spcAft>
              <a:buSzPts val="1400"/>
              <a:buChar char="▪"/>
            </a:pPr>
            <a:r>
              <a:rPr lang="en" sz="1400" dirty="0"/>
              <a:t>Defined as </a:t>
            </a:r>
            <a:r>
              <a:rPr lang="en" sz="1400" i="1" dirty="0"/>
              <a:t>“any act that unreasonably differentiates treatment, intended or unintended, or any act that is fair in form but discriminatory in operation, either of which is based on age, disability, national origin, race, color, marital status, religion, sex, and sexual orientation.”</a:t>
            </a:r>
            <a:endParaRPr sz="1400" i="1" dirty="0"/>
          </a:p>
          <a:p>
            <a:pPr marL="457200" lvl="0" indent="0" algn="l" rtl="0">
              <a:spcBef>
                <a:spcPts val="0"/>
              </a:spcBef>
              <a:spcAft>
                <a:spcPts val="0"/>
              </a:spcAft>
              <a:buNone/>
            </a:pPr>
            <a:endParaRPr sz="1400" i="1" dirty="0"/>
          </a:p>
          <a:p>
            <a:pPr marL="457200" lvl="0" indent="-317500" algn="l" rtl="0">
              <a:spcBef>
                <a:spcPts val="0"/>
              </a:spcBef>
              <a:spcAft>
                <a:spcPts val="0"/>
              </a:spcAft>
              <a:buSzPts val="1400"/>
              <a:buChar char="▪"/>
            </a:pPr>
            <a:r>
              <a:rPr lang="en" sz="1400" b="1" dirty="0"/>
              <a:t>Discriminatory harassment and bullying behavior will not be tolerated.</a:t>
            </a:r>
            <a:endParaRPr sz="1400" b="1" dirty="0"/>
          </a:p>
          <a:p>
            <a:pPr marL="457200" lvl="0" indent="0" algn="l" rtl="0">
              <a:spcBef>
                <a:spcPts val="0"/>
              </a:spcBef>
              <a:spcAft>
                <a:spcPts val="0"/>
              </a:spcAft>
              <a:buNone/>
            </a:pPr>
            <a:endParaRPr sz="1400" b="1" dirty="0"/>
          </a:p>
          <a:p>
            <a:pPr marL="457200" lvl="0" indent="-317500" algn="l" rtl="0">
              <a:spcBef>
                <a:spcPts val="0"/>
              </a:spcBef>
              <a:spcAft>
                <a:spcPts val="0"/>
              </a:spcAft>
              <a:buSzPts val="1400"/>
              <a:buChar char="▪"/>
            </a:pPr>
            <a:r>
              <a:rPr lang="en" sz="1400" dirty="0"/>
              <a:t>This includes the use of, or engagement in, abusive verbal expression or physical conduct, especially if that conduct interferes with the performance of students, staff, event officials or sponsors of interscholastic activities.</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52"/>
          <p:cNvSpPr txBox="1">
            <a:spLocks noGrp="1"/>
          </p:cNvSpPr>
          <p:nvPr>
            <p:ph type="title"/>
          </p:nvPr>
        </p:nvSpPr>
        <p:spPr>
          <a:xfrm>
            <a:off x="1455739" y="394097"/>
            <a:ext cx="7520100" cy="9036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Sportsmanship Violations/Penalties</a:t>
            </a:r>
            <a:endParaRPr/>
          </a:p>
          <a:p>
            <a:pPr marL="0" lvl="0" indent="0" algn="l" rtl="0">
              <a:spcBef>
                <a:spcPts val="0"/>
              </a:spcBef>
              <a:spcAft>
                <a:spcPts val="0"/>
              </a:spcAft>
              <a:buNone/>
            </a:pPr>
            <a:r>
              <a:rPr lang="en"/>
              <a:t>(from the OSAA Handbook - Rule 3)</a:t>
            </a:r>
            <a:endParaRPr/>
          </a:p>
        </p:txBody>
      </p:sp>
      <p:sp>
        <p:nvSpPr>
          <p:cNvPr id="347" name="Google Shape;347;p52"/>
          <p:cNvSpPr txBox="1">
            <a:spLocks noGrp="1"/>
          </p:cNvSpPr>
          <p:nvPr>
            <p:ph type="body" idx="1"/>
          </p:nvPr>
        </p:nvSpPr>
        <p:spPr>
          <a:xfrm>
            <a:off x="891475" y="1491850"/>
            <a:ext cx="7134600" cy="3571800"/>
          </a:xfrm>
          <a:prstGeom prst="rect">
            <a:avLst/>
          </a:prstGeom>
        </p:spPr>
        <p:txBody>
          <a:bodyPr spcFirstLastPara="1" wrap="square" lIns="68575" tIns="34275" rIns="68575" bIns="34275" anchor="t" anchorCtr="0">
            <a:noAutofit/>
          </a:bodyPr>
          <a:lstStyle/>
          <a:p>
            <a:pPr marL="457200" lvl="0" indent="-311150" algn="l" rtl="0">
              <a:spcBef>
                <a:spcPts val="0"/>
              </a:spcBef>
              <a:spcAft>
                <a:spcPts val="0"/>
              </a:spcAft>
              <a:buSzPts val="1300"/>
              <a:buChar char="▪"/>
            </a:pPr>
            <a:r>
              <a:rPr lang="en" sz="1300"/>
              <a:t>When the coaches, players, students, staff or spectators of any member school engage in unsportsmanlike conduct, discriminatory harassing behaviors, act in a manner disruptive to the school environment, or cause disorder or infliction of damage to persons or property in connection with any festival, meet, contest or championship sponsored by this Association, the Executive Board may treat such acts as a violation by the school of the Rules of the Association and the school shall be subject to penalty. </a:t>
            </a:r>
            <a:endParaRPr sz="1300"/>
          </a:p>
          <a:p>
            <a:pPr marL="457200" lvl="0" indent="0" algn="l" rtl="0">
              <a:spcBef>
                <a:spcPts val="0"/>
              </a:spcBef>
              <a:spcAft>
                <a:spcPts val="0"/>
              </a:spcAft>
              <a:buNone/>
            </a:pPr>
            <a:endParaRPr sz="600"/>
          </a:p>
          <a:p>
            <a:pPr marL="457200" lvl="0" indent="-311150" algn="l" rtl="0">
              <a:spcBef>
                <a:spcPts val="0"/>
              </a:spcBef>
              <a:spcAft>
                <a:spcPts val="0"/>
              </a:spcAft>
              <a:buSzPts val="1300"/>
              <a:buChar char="▪"/>
            </a:pPr>
            <a:r>
              <a:rPr lang="en" sz="1300"/>
              <a:t>Penalties may vary depending on the actions taken by the school and/or school district during and after the event as it relates to trespassing spectators involved, removing players/coaches from the team for a period of time, requiring additional education/training, etc. Upon a ruling by the Executive Director or by the Executive Board the member school may be subject to probation, mandatory appearance before the Executive Board, required plan of action, forfeitures, fines, lack of institutional control penalties, suspension of membership or expulsion from the Association as determined by the Executive Board. </a:t>
            </a:r>
            <a:endParaRPr sz="1300"/>
          </a:p>
          <a:p>
            <a:pPr marL="457200" lvl="0" indent="0" algn="l" rtl="0">
              <a:spcBef>
                <a:spcPts val="0"/>
              </a:spcBef>
              <a:spcAft>
                <a:spcPts val="0"/>
              </a:spcAft>
              <a:buNone/>
            </a:pPr>
            <a:endParaRPr sz="600"/>
          </a:p>
          <a:p>
            <a:pPr marL="457200" lvl="0" indent="-311150" algn="l" rtl="0">
              <a:spcBef>
                <a:spcPts val="0"/>
              </a:spcBef>
              <a:spcAft>
                <a:spcPts val="0"/>
              </a:spcAft>
              <a:buSzPts val="1300"/>
              <a:buChar char="▪"/>
            </a:pPr>
            <a:r>
              <a:rPr lang="en" sz="1300"/>
              <a:t>The Executive Director or the Executive Board may determine that no penalties are necessary when an incident has been handled appropriately and in a timely fashion by the school and/or district.</a:t>
            </a:r>
            <a:endParaRPr sz="13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53"/>
          <p:cNvSpPr txBox="1">
            <a:spLocks noGrp="1"/>
          </p:cNvSpPr>
          <p:nvPr>
            <p:ph type="ctrTitle"/>
          </p:nvPr>
        </p:nvSpPr>
        <p:spPr>
          <a:xfrm>
            <a:off x="457200" y="2318862"/>
            <a:ext cx="8473500" cy="931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Contest Expectations</a:t>
            </a:r>
            <a:endParaRPr/>
          </a:p>
        </p:txBody>
      </p:sp>
      <p:sp>
        <p:nvSpPr>
          <p:cNvPr id="353" name="Google Shape;353;p53"/>
          <p:cNvSpPr txBox="1">
            <a:spLocks noGrp="1"/>
          </p:cNvSpPr>
          <p:nvPr>
            <p:ph type="subTitle" idx="1"/>
          </p:nvPr>
        </p:nvSpPr>
        <p:spPr>
          <a:xfrm>
            <a:off x="2385060" y="3775710"/>
            <a:ext cx="6621900" cy="12822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54"/>
          <p:cNvSpPr txBox="1">
            <a:spLocks noGrp="1"/>
          </p:cNvSpPr>
          <p:nvPr>
            <p:ph type="ctrTitle"/>
          </p:nvPr>
        </p:nvSpPr>
        <p:spPr>
          <a:xfrm>
            <a:off x="1130300" y="1803401"/>
            <a:ext cx="5825100" cy="1234800"/>
          </a:xfrm>
          <a:prstGeom prst="rect">
            <a:avLst/>
          </a:prstGeom>
        </p:spPr>
        <p:txBody>
          <a:bodyPr spcFirstLastPara="1" wrap="square" lIns="68575" tIns="34275" rIns="68575" bIns="34275" anchor="b" anchorCtr="0">
            <a:noAutofit/>
          </a:bodyPr>
          <a:lstStyle/>
          <a:p>
            <a:pPr marL="0" lvl="0" indent="0" algn="r" rtl="0">
              <a:spcBef>
                <a:spcPts val="0"/>
              </a:spcBef>
              <a:spcAft>
                <a:spcPts val="0"/>
              </a:spcAft>
              <a:buNone/>
            </a:pPr>
            <a:endParaRPr/>
          </a:p>
        </p:txBody>
      </p:sp>
      <p:sp>
        <p:nvSpPr>
          <p:cNvPr id="359" name="Google Shape;359;p54"/>
          <p:cNvSpPr txBox="1">
            <a:spLocks noGrp="1"/>
          </p:cNvSpPr>
          <p:nvPr>
            <p:ph type="subTitle" idx="1"/>
          </p:nvPr>
        </p:nvSpPr>
        <p:spPr>
          <a:xfrm>
            <a:off x="1130300" y="3038125"/>
            <a:ext cx="5825100" cy="822600"/>
          </a:xfrm>
          <a:prstGeom prst="rect">
            <a:avLst/>
          </a:prstGeom>
        </p:spPr>
        <p:txBody>
          <a:bodyPr spcFirstLastPara="1" wrap="square" lIns="68575" tIns="34275" rIns="68575" bIns="34275" anchor="t" anchorCtr="0">
            <a:normAutofit/>
          </a:bodyPr>
          <a:lstStyle/>
          <a:p>
            <a:pPr marL="0" lvl="0" indent="0" algn="r" rtl="0">
              <a:spcBef>
                <a:spcPts val="800"/>
              </a:spcBef>
              <a:spcAft>
                <a:spcPts val="0"/>
              </a:spcAft>
              <a:buNone/>
            </a:pPr>
            <a:endParaRPr/>
          </a:p>
        </p:txBody>
      </p:sp>
      <p:pic>
        <p:nvPicPr>
          <p:cNvPr id="360" name="Google Shape;360;p54"/>
          <p:cNvPicPr preferRelativeResize="0"/>
          <p:nvPr/>
        </p:nvPicPr>
        <p:blipFill>
          <a:blip r:embed="rId3">
            <a:alphaModFix/>
          </a:blip>
          <a:stretch>
            <a:fillRect/>
          </a:stretch>
        </p:blipFill>
        <p:spPr>
          <a:xfrm>
            <a:off x="0" y="0"/>
            <a:ext cx="9144000" cy="5143500"/>
          </a:xfrm>
          <a:prstGeom prst="rect">
            <a:avLst/>
          </a:prstGeom>
          <a:noFill/>
          <a:ln>
            <a:noFill/>
          </a:ln>
        </p:spPr>
      </p:pic>
      <p:sp>
        <p:nvSpPr>
          <p:cNvPr id="2" name="Rectangle 1">
            <a:extLst>
              <a:ext uri="{FF2B5EF4-FFF2-40B4-BE49-F238E27FC236}">
                <a16:creationId xmlns:a16="http://schemas.microsoft.com/office/drawing/2014/main" id="{02DD39A4-2ACB-E588-1EBF-8B5D599EA8A8}"/>
              </a:ext>
            </a:extLst>
          </p:cNvPr>
          <p:cNvSpPr/>
          <p:nvPr/>
        </p:nvSpPr>
        <p:spPr>
          <a:xfrm>
            <a:off x="1109519" y="4119913"/>
            <a:ext cx="2053800" cy="207300"/>
          </a:xfrm>
          <a:prstGeom prst="rect">
            <a:avLst/>
          </a:prstGeom>
          <a:solidFill>
            <a:srgbClr val="FFFF00">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55"/>
          <p:cNvSpPr txBox="1">
            <a:spLocks noGrp="1"/>
          </p:cNvSpPr>
          <p:nvPr>
            <p:ph type="title"/>
          </p:nvPr>
        </p:nvSpPr>
        <p:spPr>
          <a:xfrm>
            <a:off x="1455739" y="394097"/>
            <a:ext cx="7520100" cy="9036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a:p>
        </p:txBody>
      </p:sp>
      <p:grpSp>
        <p:nvGrpSpPr>
          <p:cNvPr id="6" name="Group 5">
            <a:extLst>
              <a:ext uri="{FF2B5EF4-FFF2-40B4-BE49-F238E27FC236}">
                <a16:creationId xmlns:a16="http://schemas.microsoft.com/office/drawing/2014/main" id="{9E3F8D4F-D713-5E1B-C232-91BF52F39FAA}"/>
              </a:ext>
            </a:extLst>
          </p:cNvPr>
          <p:cNvGrpSpPr/>
          <p:nvPr/>
        </p:nvGrpSpPr>
        <p:grpSpPr>
          <a:xfrm>
            <a:off x="0" y="-6927"/>
            <a:ext cx="9139156" cy="5150427"/>
            <a:chOff x="0" y="-6927"/>
            <a:chExt cx="9139156" cy="5150427"/>
          </a:xfrm>
        </p:grpSpPr>
        <p:pic>
          <p:nvPicPr>
            <p:cNvPr id="367" name="Google Shape;367;p55" title="ChatGPT Image Aug 10, 2026, 01_39_48 PM.png"/>
            <p:cNvPicPr preferRelativeResize="0"/>
            <p:nvPr/>
          </p:nvPicPr>
          <p:blipFill>
            <a:blip r:embed="rId3">
              <a:alphaModFix/>
            </a:blip>
            <a:stretch>
              <a:fillRect/>
            </a:stretch>
          </p:blipFill>
          <p:spPr>
            <a:xfrm>
              <a:off x="0" y="1"/>
              <a:ext cx="9139156" cy="5143499"/>
            </a:xfrm>
            <a:prstGeom prst="rect">
              <a:avLst/>
            </a:prstGeom>
            <a:noFill/>
            <a:ln>
              <a:noFill/>
            </a:ln>
          </p:spPr>
        </p:pic>
        <p:pic>
          <p:nvPicPr>
            <p:cNvPr id="5" name="Picture 4">
              <a:extLst>
                <a:ext uri="{FF2B5EF4-FFF2-40B4-BE49-F238E27FC236}">
                  <a16:creationId xmlns:a16="http://schemas.microsoft.com/office/drawing/2014/main" id="{2B90045E-EC6B-FB07-232B-FD0617305834}"/>
                </a:ext>
              </a:extLst>
            </p:cNvPr>
            <p:cNvPicPr>
              <a:picLocks noChangeAspect="1"/>
            </p:cNvPicPr>
            <p:nvPr/>
          </p:nvPicPr>
          <p:blipFill>
            <a:blip r:embed="rId4"/>
            <a:stretch>
              <a:fillRect/>
            </a:stretch>
          </p:blipFill>
          <p:spPr>
            <a:xfrm>
              <a:off x="0" y="-6927"/>
              <a:ext cx="1512956" cy="1176744"/>
            </a:xfrm>
            <a:prstGeom prst="rect">
              <a:avLst/>
            </a:prstGeom>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56"/>
          <p:cNvSpPr txBox="1">
            <a:spLocks noGrp="1"/>
          </p:cNvSpPr>
          <p:nvPr>
            <p:ph type="title"/>
          </p:nvPr>
        </p:nvSpPr>
        <p:spPr>
          <a:xfrm>
            <a:off x="508000" y="457200"/>
            <a:ext cx="6447600" cy="9906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endParaRPr/>
          </a:p>
        </p:txBody>
      </p:sp>
      <p:sp>
        <p:nvSpPr>
          <p:cNvPr id="373" name="Google Shape;373;p56"/>
          <p:cNvSpPr txBox="1">
            <a:spLocks noGrp="1"/>
          </p:cNvSpPr>
          <p:nvPr>
            <p:ph type="body" idx="1"/>
          </p:nvPr>
        </p:nvSpPr>
        <p:spPr>
          <a:xfrm>
            <a:off x="508000" y="1620442"/>
            <a:ext cx="6447600" cy="29106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endParaRPr/>
          </a:p>
        </p:txBody>
      </p:sp>
      <p:grpSp>
        <p:nvGrpSpPr>
          <p:cNvPr id="4" name="Group 3">
            <a:extLst>
              <a:ext uri="{FF2B5EF4-FFF2-40B4-BE49-F238E27FC236}">
                <a16:creationId xmlns:a16="http://schemas.microsoft.com/office/drawing/2014/main" id="{98247403-3412-D68D-78DB-54E125D0856D}"/>
              </a:ext>
            </a:extLst>
          </p:cNvPr>
          <p:cNvGrpSpPr/>
          <p:nvPr/>
        </p:nvGrpSpPr>
        <p:grpSpPr>
          <a:xfrm>
            <a:off x="-59901" y="-1"/>
            <a:ext cx="9201469" cy="5143500"/>
            <a:chOff x="-59901" y="-1"/>
            <a:chExt cx="9201469" cy="5143500"/>
          </a:xfrm>
        </p:grpSpPr>
        <p:pic>
          <p:nvPicPr>
            <p:cNvPr id="374" name="Google Shape;374;p56" title="ChatGPT Image Aug 10, 2026, 01_55_37 PM.png"/>
            <p:cNvPicPr preferRelativeResize="0"/>
            <p:nvPr/>
          </p:nvPicPr>
          <p:blipFill>
            <a:blip r:embed="rId3">
              <a:alphaModFix/>
            </a:blip>
            <a:stretch>
              <a:fillRect/>
            </a:stretch>
          </p:blipFill>
          <p:spPr>
            <a:xfrm>
              <a:off x="2429" y="0"/>
              <a:ext cx="9139139" cy="5143499"/>
            </a:xfrm>
            <a:prstGeom prst="rect">
              <a:avLst/>
            </a:prstGeom>
            <a:noFill/>
            <a:ln>
              <a:noFill/>
            </a:ln>
          </p:spPr>
        </p:pic>
        <p:pic>
          <p:nvPicPr>
            <p:cNvPr id="375" name="Google Shape;375;p56" title="OSAA Circle120.png"/>
            <p:cNvPicPr preferRelativeResize="0"/>
            <p:nvPr/>
          </p:nvPicPr>
          <p:blipFill>
            <a:blip r:embed="rId4">
              <a:alphaModFix/>
            </a:blip>
            <a:stretch>
              <a:fillRect/>
            </a:stretch>
          </p:blipFill>
          <p:spPr>
            <a:xfrm>
              <a:off x="-59901" y="-1"/>
              <a:ext cx="1442275" cy="1121775"/>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grpSp>
        <p:nvGrpSpPr>
          <p:cNvPr id="4" name="Group 3">
            <a:extLst>
              <a:ext uri="{FF2B5EF4-FFF2-40B4-BE49-F238E27FC236}">
                <a16:creationId xmlns:a16="http://schemas.microsoft.com/office/drawing/2014/main" id="{19D182B1-D4FA-215A-F25C-B5FA101500F5}"/>
              </a:ext>
            </a:extLst>
          </p:cNvPr>
          <p:cNvGrpSpPr/>
          <p:nvPr/>
        </p:nvGrpSpPr>
        <p:grpSpPr>
          <a:xfrm>
            <a:off x="-13854" y="-34635"/>
            <a:ext cx="9152981" cy="5178134"/>
            <a:chOff x="-13854" y="-34635"/>
            <a:chExt cx="9152981" cy="5178134"/>
          </a:xfrm>
        </p:grpSpPr>
        <p:pic>
          <p:nvPicPr>
            <p:cNvPr id="380" name="Google Shape;380;p57" title="ChatGPT Image Aug 10, 2026, 02_17_16 PM.png"/>
            <p:cNvPicPr preferRelativeResize="0"/>
            <p:nvPr/>
          </p:nvPicPr>
          <p:blipFill>
            <a:blip r:embed="rId3">
              <a:alphaModFix/>
            </a:blip>
            <a:stretch>
              <a:fillRect/>
            </a:stretch>
          </p:blipFill>
          <p:spPr>
            <a:xfrm>
              <a:off x="0" y="0"/>
              <a:ext cx="9139127" cy="5143499"/>
            </a:xfrm>
            <a:prstGeom prst="rect">
              <a:avLst/>
            </a:prstGeom>
            <a:noFill/>
            <a:ln>
              <a:noFill/>
            </a:ln>
          </p:spPr>
        </p:pic>
        <p:pic>
          <p:nvPicPr>
            <p:cNvPr id="3" name="Picture 2">
              <a:extLst>
                <a:ext uri="{FF2B5EF4-FFF2-40B4-BE49-F238E27FC236}">
                  <a16:creationId xmlns:a16="http://schemas.microsoft.com/office/drawing/2014/main" id="{17305670-8DBF-92DC-C7AD-BEAEFFC0A3DA}"/>
                </a:ext>
              </a:extLst>
            </p:cNvPr>
            <p:cNvPicPr>
              <a:picLocks noChangeAspect="1"/>
            </p:cNvPicPr>
            <p:nvPr/>
          </p:nvPicPr>
          <p:blipFill>
            <a:blip r:embed="rId4"/>
            <a:stretch>
              <a:fillRect/>
            </a:stretch>
          </p:blipFill>
          <p:spPr>
            <a:xfrm>
              <a:off x="-13854" y="-34635"/>
              <a:ext cx="1398319" cy="1087581"/>
            </a:xfrm>
            <a:prstGeom prst="rect">
              <a:avLst/>
            </a:prstGeom>
          </p:spPr>
        </p:pic>
      </p:gr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acet">
  <a:themeElements>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SAA Theme">
  <a:themeElements>
    <a:clrScheme name="NFHS Brand">
      <a:dk1>
        <a:srgbClr val="414B56"/>
      </a:dk1>
      <a:lt1>
        <a:srgbClr val="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1424</Words>
  <Application>Microsoft Office PowerPoint</Application>
  <PresentationFormat>On-screen Show (16:9)</PresentationFormat>
  <Paragraphs>77</Paragraphs>
  <Slides>16</Slides>
  <Notes>16</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16</vt:i4>
      </vt:variant>
    </vt:vector>
  </HeadingPairs>
  <TitlesOfParts>
    <vt:vector size="23" baseType="lpstr">
      <vt:lpstr>Arial</vt:lpstr>
      <vt:lpstr>Calibri</vt:lpstr>
      <vt:lpstr>Noto Sans Symbols</vt:lpstr>
      <vt:lpstr>Trebuchet MS</vt:lpstr>
      <vt:lpstr>Simple Light</vt:lpstr>
      <vt:lpstr>Facet</vt:lpstr>
      <vt:lpstr>OSAA Theme</vt:lpstr>
      <vt:lpstr>Addressing Bias Incidents in Athletics</vt:lpstr>
      <vt:lpstr>PowerPoint Presentation</vt:lpstr>
      <vt:lpstr>Sportsmanship Responsibility (from the OSAA Handbook - Rule 3)</vt:lpstr>
      <vt:lpstr>Sportsmanship Violations/Penalties (from the OSAA Handbook - Rule 3)</vt:lpstr>
      <vt:lpstr>Contest Expectations</vt:lpstr>
      <vt:lpstr>PowerPoint Presentation</vt:lpstr>
      <vt:lpstr>PowerPoint Presentation</vt:lpstr>
      <vt:lpstr>PowerPoint Presentation</vt:lpstr>
      <vt:lpstr>PowerPoint Presentation</vt:lpstr>
      <vt:lpstr>PowerPoint Presentation</vt:lpstr>
      <vt:lpstr>Responding After an Incident</vt:lpstr>
      <vt:lpstr>PowerPoint Presentation</vt:lpstr>
      <vt:lpstr>PowerPoint Presentation</vt:lpstr>
      <vt:lpstr>PowerPoint Presentation</vt:lpstr>
      <vt:lpstr>PowerPoint Presentation</vt:lpstr>
      <vt:lpstr>Bias Incident Resource Guide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kelly</dc:creator>
  <cp:lastModifiedBy>Kelly Foster</cp:lastModifiedBy>
  <cp:revision>1</cp:revision>
  <dcterms:modified xsi:type="dcterms:W3CDTF">2026-08-10T22:07:22Z</dcterms:modified>
</cp:coreProperties>
</file>